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81" r:id="rId9"/>
    <p:sldId id="282" r:id="rId10"/>
    <p:sldId id="263" r:id="rId11"/>
    <p:sldId id="265" r:id="rId12"/>
    <p:sldId id="283" r:id="rId13"/>
    <p:sldId id="284" r:id="rId14"/>
    <p:sldId id="285" r:id="rId15"/>
    <p:sldId id="266" r:id="rId16"/>
    <p:sldId id="267" r:id="rId17"/>
    <p:sldId id="268" r:id="rId18"/>
    <p:sldId id="269" r:id="rId19"/>
    <p:sldId id="270" r:id="rId20"/>
    <p:sldId id="286" r:id="rId21"/>
    <p:sldId id="275" r:id="rId22"/>
    <p:sldId id="276" r:id="rId23"/>
    <p:sldId id="277" r:id="rId24"/>
    <p:sldId id="278" r:id="rId25"/>
    <p:sldId id="279" r:id="rId26"/>
    <p:sldId id="28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4942F-3E61-4811-B28A-A0090BD8F75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555C5C-3F6B-4CC6-990E-CA66CC983DC5}">
      <dgm:prSet phldrT="[Текст]"/>
      <dgm:spPr/>
      <dgm:t>
        <a:bodyPr/>
        <a:lstStyle/>
        <a:p>
          <a:r>
            <a:rPr lang="ru-RU" dirty="0" smtClean="0"/>
            <a:t>Первый этап характеризуется попытками упорядочить, систематизировать все, что требует затрат времени и сил</a:t>
          </a:r>
          <a:endParaRPr lang="ru-RU" dirty="0"/>
        </a:p>
      </dgm:t>
    </dgm:pt>
    <dgm:pt modelId="{A68C7F10-BAAD-44FD-8638-B5F7144BBC47}" type="parTrans" cxnId="{992B870F-0F93-43E0-9EC7-2A139844ECE7}">
      <dgm:prSet/>
      <dgm:spPr/>
      <dgm:t>
        <a:bodyPr/>
        <a:lstStyle/>
        <a:p>
          <a:endParaRPr lang="ru-RU"/>
        </a:p>
      </dgm:t>
    </dgm:pt>
    <dgm:pt modelId="{7B9D7ECB-B376-498C-9D10-84DC4F06D94B}" type="sibTrans" cxnId="{992B870F-0F93-43E0-9EC7-2A139844ECE7}">
      <dgm:prSet/>
      <dgm:spPr/>
      <dgm:t>
        <a:bodyPr/>
        <a:lstStyle/>
        <a:p>
          <a:endParaRPr lang="ru-RU"/>
        </a:p>
      </dgm:t>
    </dgm:pt>
    <dgm:pt modelId="{CBCB91C4-493A-47D0-9D4C-D0F445BB4956}">
      <dgm:prSet phldrT="[Текст]"/>
      <dgm:spPr/>
      <dgm:t>
        <a:bodyPr/>
        <a:lstStyle/>
        <a:p>
          <a:r>
            <a:rPr lang="ru-RU" dirty="0" smtClean="0"/>
            <a:t>На втором появляются самые разнообразные календари, ежедневники, как первые попытки планирования своей деятельности в будущем</a:t>
          </a:r>
          <a:endParaRPr lang="ru-RU" dirty="0"/>
        </a:p>
      </dgm:t>
    </dgm:pt>
    <dgm:pt modelId="{4D7DAA6A-15DB-4B4B-BC55-B2D11A1742DD}" type="parTrans" cxnId="{4F52EAA7-A356-43B0-8C83-B4669760397E}">
      <dgm:prSet/>
      <dgm:spPr/>
      <dgm:t>
        <a:bodyPr/>
        <a:lstStyle/>
        <a:p>
          <a:endParaRPr lang="ru-RU"/>
        </a:p>
      </dgm:t>
    </dgm:pt>
    <dgm:pt modelId="{D9C05F59-3EC5-4F4B-8217-92F36C24C158}" type="sibTrans" cxnId="{4F52EAA7-A356-43B0-8C83-B4669760397E}">
      <dgm:prSet/>
      <dgm:spPr/>
      <dgm:t>
        <a:bodyPr/>
        <a:lstStyle/>
        <a:p>
          <a:endParaRPr lang="ru-RU"/>
        </a:p>
      </dgm:t>
    </dgm:pt>
    <dgm:pt modelId="{2BA4115B-DD31-4D55-AD4A-10E89D2F1569}">
      <dgm:prSet phldrT="[Текст]"/>
      <dgm:spPr/>
      <dgm:t>
        <a:bodyPr/>
        <a:lstStyle/>
        <a:p>
          <a:r>
            <a:rPr lang="ru-RU" dirty="0" smtClean="0"/>
            <a:t>Третий этап управления временем характеризуется появлением идеи о расстановке приоритетов, ценностей, а также сравнения значимости различных дел</a:t>
          </a:r>
          <a:endParaRPr lang="ru-RU" dirty="0"/>
        </a:p>
      </dgm:t>
    </dgm:pt>
    <dgm:pt modelId="{8CDD16E3-763B-413A-B96A-01E7207CBB88}" type="parTrans" cxnId="{E6FC2BF8-7A4D-47BF-BDEF-16E3B8A460BA}">
      <dgm:prSet/>
      <dgm:spPr/>
      <dgm:t>
        <a:bodyPr/>
        <a:lstStyle/>
        <a:p>
          <a:endParaRPr lang="ru-RU"/>
        </a:p>
      </dgm:t>
    </dgm:pt>
    <dgm:pt modelId="{F73A16D0-93D4-4286-A019-9E3055587D8A}" type="sibTrans" cxnId="{E6FC2BF8-7A4D-47BF-BDEF-16E3B8A460BA}">
      <dgm:prSet/>
      <dgm:spPr/>
      <dgm:t>
        <a:bodyPr/>
        <a:lstStyle/>
        <a:p>
          <a:endParaRPr lang="ru-RU"/>
        </a:p>
      </dgm:t>
    </dgm:pt>
    <dgm:pt modelId="{4ABB3EDC-17BE-4D19-96A7-EABDE14C5296}">
      <dgm:prSet phldrT="[Текст]"/>
      <dgm:spPr/>
      <dgm:t>
        <a:bodyPr/>
        <a:lstStyle/>
        <a:p>
          <a:r>
            <a:rPr lang="ru-RU" dirty="0" smtClean="0"/>
            <a:t>На четвертом этапе стало очевидным, что акцентировать внимание необходимо не на управлении только лишь временем, а на развитии навыков по управлению собой</a:t>
          </a:r>
          <a:endParaRPr lang="ru-RU" dirty="0"/>
        </a:p>
      </dgm:t>
    </dgm:pt>
    <dgm:pt modelId="{24E85D3B-1348-4F90-BBA9-75D9AEA56EFD}" type="parTrans" cxnId="{42B37EFB-6071-4488-88E3-72C5BB06343B}">
      <dgm:prSet/>
      <dgm:spPr/>
      <dgm:t>
        <a:bodyPr/>
        <a:lstStyle/>
        <a:p>
          <a:endParaRPr lang="ru-RU"/>
        </a:p>
      </dgm:t>
    </dgm:pt>
    <dgm:pt modelId="{8822F482-D1AE-4BB8-8A73-CF628A0F077F}" type="sibTrans" cxnId="{42B37EFB-6071-4488-88E3-72C5BB06343B}">
      <dgm:prSet/>
      <dgm:spPr/>
      <dgm:t>
        <a:bodyPr/>
        <a:lstStyle/>
        <a:p>
          <a:endParaRPr lang="ru-RU"/>
        </a:p>
      </dgm:t>
    </dgm:pt>
    <dgm:pt modelId="{FA6C05DD-D2E7-4320-9832-C588D9DAFAAC}" type="pres">
      <dgm:prSet presAssocID="{DE14942F-3E61-4811-B28A-A0090BD8F7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24CFEE-349E-4AD4-9A5F-56EC2C0463E1}" type="pres">
      <dgm:prSet presAssocID="{DE14942F-3E61-4811-B28A-A0090BD8F756}" presName="dummyMaxCanvas" presStyleCnt="0">
        <dgm:presLayoutVars/>
      </dgm:prSet>
      <dgm:spPr/>
    </dgm:pt>
    <dgm:pt modelId="{2052CB34-ACA5-4009-9699-7F9782AC36FA}" type="pres">
      <dgm:prSet presAssocID="{DE14942F-3E61-4811-B28A-A0090BD8F75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281D8-AEE5-424E-806C-7A85A3FF51C9}" type="pres">
      <dgm:prSet presAssocID="{DE14942F-3E61-4811-B28A-A0090BD8F75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59F4A-3A03-4B7B-BE63-0483D6D44B78}" type="pres">
      <dgm:prSet presAssocID="{DE14942F-3E61-4811-B28A-A0090BD8F75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D8A41-1ED1-4204-A93E-D46C1A446BF3}" type="pres">
      <dgm:prSet presAssocID="{DE14942F-3E61-4811-B28A-A0090BD8F75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93C93-EF15-4B3B-A49C-6513A8F9D6B4}" type="pres">
      <dgm:prSet presAssocID="{DE14942F-3E61-4811-B28A-A0090BD8F75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49A77-2EA9-4D6E-B453-676C2816AA73}" type="pres">
      <dgm:prSet presAssocID="{DE14942F-3E61-4811-B28A-A0090BD8F75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E2ED3-6AF1-4D73-98D6-5BE908AC3E58}" type="pres">
      <dgm:prSet presAssocID="{DE14942F-3E61-4811-B28A-A0090BD8F75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8C161-2609-4150-9554-EA10F53751F9}" type="pres">
      <dgm:prSet presAssocID="{DE14942F-3E61-4811-B28A-A0090BD8F75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2D68E-5C35-488E-B53B-57FBF0A6C7A0}" type="pres">
      <dgm:prSet presAssocID="{DE14942F-3E61-4811-B28A-A0090BD8F75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01DA4-E132-4A03-84B2-9EF703F6B17D}" type="pres">
      <dgm:prSet presAssocID="{DE14942F-3E61-4811-B28A-A0090BD8F75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DCC50-CD8E-425F-A995-3655EBC798E0}" type="pres">
      <dgm:prSet presAssocID="{DE14942F-3E61-4811-B28A-A0090BD8F75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7F065-50AA-4AE9-BF93-8165E99F1FB5}" type="presOf" srcId="{4ABB3EDC-17BE-4D19-96A7-EABDE14C5296}" destId="{4E1DCC50-CD8E-425F-A995-3655EBC798E0}" srcOrd="1" destOrd="0" presId="urn:microsoft.com/office/officeart/2005/8/layout/vProcess5"/>
    <dgm:cxn modelId="{B9E51588-1831-44C2-9A05-9819CBD24CDD}" type="presOf" srcId="{CBCB91C4-493A-47D0-9D4C-D0F445BB4956}" destId="{FCE2D68E-5C35-488E-B53B-57FBF0A6C7A0}" srcOrd="1" destOrd="0" presId="urn:microsoft.com/office/officeart/2005/8/layout/vProcess5"/>
    <dgm:cxn modelId="{F2024CEB-7D0A-407C-A00E-48A867BE73C0}" type="presOf" srcId="{F73A16D0-93D4-4286-A019-9E3055587D8A}" destId="{50EE2ED3-6AF1-4D73-98D6-5BE908AC3E58}" srcOrd="0" destOrd="0" presId="urn:microsoft.com/office/officeart/2005/8/layout/vProcess5"/>
    <dgm:cxn modelId="{7BCCC25E-EDA6-4FB1-AC7F-BFBB7BEAE2DD}" type="presOf" srcId="{4ABB3EDC-17BE-4D19-96A7-EABDE14C5296}" destId="{E80D8A41-1ED1-4204-A93E-D46C1A446BF3}" srcOrd="0" destOrd="0" presId="urn:microsoft.com/office/officeart/2005/8/layout/vProcess5"/>
    <dgm:cxn modelId="{F9940A8F-87F9-44B6-B69B-2663CECA2C9F}" type="presOf" srcId="{7B9D7ECB-B376-498C-9D10-84DC4F06D94B}" destId="{C9893C93-EF15-4B3B-A49C-6513A8F9D6B4}" srcOrd="0" destOrd="0" presId="urn:microsoft.com/office/officeart/2005/8/layout/vProcess5"/>
    <dgm:cxn modelId="{42B37EFB-6071-4488-88E3-72C5BB06343B}" srcId="{DE14942F-3E61-4811-B28A-A0090BD8F756}" destId="{4ABB3EDC-17BE-4D19-96A7-EABDE14C5296}" srcOrd="3" destOrd="0" parTransId="{24E85D3B-1348-4F90-BBA9-75D9AEA56EFD}" sibTransId="{8822F482-D1AE-4BB8-8A73-CF628A0F077F}"/>
    <dgm:cxn modelId="{E6FC2BF8-7A4D-47BF-BDEF-16E3B8A460BA}" srcId="{DE14942F-3E61-4811-B28A-A0090BD8F756}" destId="{2BA4115B-DD31-4D55-AD4A-10E89D2F1569}" srcOrd="2" destOrd="0" parTransId="{8CDD16E3-763B-413A-B96A-01E7207CBB88}" sibTransId="{F73A16D0-93D4-4286-A019-9E3055587D8A}"/>
    <dgm:cxn modelId="{06FA3476-0605-4903-90AE-19DE3BB4C4DE}" type="presOf" srcId="{2BA4115B-DD31-4D55-AD4A-10E89D2F1569}" destId="{14D01DA4-E132-4A03-84B2-9EF703F6B17D}" srcOrd="1" destOrd="0" presId="urn:microsoft.com/office/officeart/2005/8/layout/vProcess5"/>
    <dgm:cxn modelId="{69E55143-4565-44DA-BAB6-AC65BBFA77FE}" type="presOf" srcId="{09555C5C-3F6B-4CC6-990E-CA66CC983DC5}" destId="{2052CB34-ACA5-4009-9699-7F9782AC36FA}" srcOrd="0" destOrd="0" presId="urn:microsoft.com/office/officeart/2005/8/layout/vProcess5"/>
    <dgm:cxn modelId="{992B870F-0F93-43E0-9EC7-2A139844ECE7}" srcId="{DE14942F-3E61-4811-B28A-A0090BD8F756}" destId="{09555C5C-3F6B-4CC6-990E-CA66CC983DC5}" srcOrd="0" destOrd="0" parTransId="{A68C7F10-BAAD-44FD-8638-B5F7144BBC47}" sibTransId="{7B9D7ECB-B376-498C-9D10-84DC4F06D94B}"/>
    <dgm:cxn modelId="{3C153D23-9DE7-469B-B310-7BC788A4776A}" type="presOf" srcId="{09555C5C-3F6B-4CC6-990E-CA66CC983DC5}" destId="{6B58C161-2609-4150-9554-EA10F53751F9}" srcOrd="1" destOrd="0" presId="urn:microsoft.com/office/officeart/2005/8/layout/vProcess5"/>
    <dgm:cxn modelId="{B4C9DDFC-06F6-4D86-AED0-996E5D305E2F}" type="presOf" srcId="{DE14942F-3E61-4811-B28A-A0090BD8F756}" destId="{FA6C05DD-D2E7-4320-9832-C588D9DAFAAC}" srcOrd="0" destOrd="0" presId="urn:microsoft.com/office/officeart/2005/8/layout/vProcess5"/>
    <dgm:cxn modelId="{E8A40A5D-1F8C-411A-88C5-1086510D4751}" type="presOf" srcId="{D9C05F59-3EC5-4F4B-8217-92F36C24C158}" destId="{B7149A77-2EA9-4D6E-B453-676C2816AA73}" srcOrd="0" destOrd="0" presId="urn:microsoft.com/office/officeart/2005/8/layout/vProcess5"/>
    <dgm:cxn modelId="{71AFB705-9F1C-4626-99D2-3BB8C919996D}" type="presOf" srcId="{CBCB91C4-493A-47D0-9D4C-D0F445BB4956}" destId="{2FF281D8-AEE5-424E-806C-7A85A3FF51C9}" srcOrd="0" destOrd="0" presId="urn:microsoft.com/office/officeart/2005/8/layout/vProcess5"/>
    <dgm:cxn modelId="{4F52EAA7-A356-43B0-8C83-B4669760397E}" srcId="{DE14942F-3E61-4811-B28A-A0090BD8F756}" destId="{CBCB91C4-493A-47D0-9D4C-D0F445BB4956}" srcOrd="1" destOrd="0" parTransId="{4D7DAA6A-15DB-4B4B-BC55-B2D11A1742DD}" sibTransId="{D9C05F59-3EC5-4F4B-8217-92F36C24C158}"/>
    <dgm:cxn modelId="{46AA8362-F440-4750-9F21-98F7175A7475}" type="presOf" srcId="{2BA4115B-DD31-4D55-AD4A-10E89D2F1569}" destId="{F2259F4A-3A03-4B7B-BE63-0483D6D44B78}" srcOrd="0" destOrd="0" presId="urn:microsoft.com/office/officeart/2005/8/layout/vProcess5"/>
    <dgm:cxn modelId="{19588EB5-CE82-4659-BBE4-460360F7F440}" type="presParOf" srcId="{FA6C05DD-D2E7-4320-9832-C588D9DAFAAC}" destId="{3424CFEE-349E-4AD4-9A5F-56EC2C0463E1}" srcOrd="0" destOrd="0" presId="urn:microsoft.com/office/officeart/2005/8/layout/vProcess5"/>
    <dgm:cxn modelId="{33A8D32F-AC90-4C5A-A71B-C0609D49A31B}" type="presParOf" srcId="{FA6C05DD-D2E7-4320-9832-C588D9DAFAAC}" destId="{2052CB34-ACA5-4009-9699-7F9782AC36FA}" srcOrd="1" destOrd="0" presId="urn:microsoft.com/office/officeart/2005/8/layout/vProcess5"/>
    <dgm:cxn modelId="{59288B70-CA91-4911-8003-D846B3B9FD0C}" type="presParOf" srcId="{FA6C05DD-D2E7-4320-9832-C588D9DAFAAC}" destId="{2FF281D8-AEE5-424E-806C-7A85A3FF51C9}" srcOrd="2" destOrd="0" presId="urn:microsoft.com/office/officeart/2005/8/layout/vProcess5"/>
    <dgm:cxn modelId="{A5ED0FE1-7D27-4F03-AB25-F58BC13CB4F5}" type="presParOf" srcId="{FA6C05DD-D2E7-4320-9832-C588D9DAFAAC}" destId="{F2259F4A-3A03-4B7B-BE63-0483D6D44B78}" srcOrd="3" destOrd="0" presId="urn:microsoft.com/office/officeart/2005/8/layout/vProcess5"/>
    <dgm:cxn modelId="{95172107-80AE-4D49-8E44-CD0A166A3CA2}" type="presParOf" srcId="{FA6C05DD-D2E7-4320-9832-C588D9DAFAAC}" destId="{E80D8A41-1ED1-4204-A93E-D46C1A446BF3}" srcOrd="4" destOrd="0" presId="urn:microsoft.com/office/officeart/2005/8/layout/vProcess5"/>
    <dgm:cxn modelId="{0C2AF0DE-1065-47E1-9F97-7B1A6BE4B89F}" type="presParOf" srcId="{FA6C05DD-D2E7-4320-9832-C588D9DAFAAC}" destId="{C9893C93-EF15-4B3B-A49C-6513A8F9D6B4}" srcOrd="5" destOrd="0" presId="urn:microsoft.com/office/officeart/2005/8/layout/vProcess5"/>
    <dgm:cxn modelId="{B63B5605-F87B-42C4-B06B-9A0D4197C0BA}" type="presParOf" srcId="{FA6C05DD-D2E7-4320-9832-C588D9DAFAAC}" destId="{B7149A77-2EA9-4D6E-B453-676C2816AA73}" srcOrd="6" destOrd="0" presId="urn:microsoft.com/office/officeart/2005/8/layout/vProcess5"/>
    <dgm:cxn modelId="{26F3F325-A20D-405A-90AE-F79B15AF0690}" type="presParOf" srcId="{FA6C05DD-D2E7-4320-9832-C588D9DAFAAC}" destId="{50EE2ED3-6AF1-4D73-98D6-5BE908AC3E58}" srcOrd="7" destOrd="0" presId="urn:microsoft.com/office/officeart/2005/8/layout/vProcess5"/>
    <dgm:cxn modelId="{B58B83DF-2D89-4DC4-9078-2E8EADD1E3CE}" type="presParOf" srcId="{FA6C05DD-D2E7-4320-9832-C588D9DAFAAC}" destId="{6B58C161-2609-4150-9554-EA10F53751F9}" srcOrd="8" destOrd="0" presId="urn:microsoft.com/office/officeart/2005/8/layout/vProcess5"/>
    <dgm:cxn modelId="{0D9F804F-A099-4161-93C4-F2159D0B77EA}" type="presParOf" srcId="{FA6C05DD-D2E7-4320-9832-C588D9DAFAAC}" destId="{FCE2D68E-5C35-488E-B53B-57FBF0A6C7A0}" srcOrd="9" destOrd="0" presId="urn:microsoft.com/office/officeart/2005/8/layout/vProcess5"/>
    <dgm:cxn modelId="{5B8694EF-3D3F-4278-8391-F14F4EEED802}" type="presParOf" srcId="{FA6C05DD-D2E7-4320-9832-C588D9DAFAAC}" destId="{14D01DA4-E132-4A03-84B2-9EF703F6B17D}" srcOrd="10" destOrd="0" presId="urn:microsoft.com/office/officeart/2005/8/layout/vProcess5"/>
    <dgm:cxn modelId="{C45AA401-B09F-407F-90BB-3ABF322AAA5F}" type="presParOf" srcId="{FA6C05DD-D2E7-4320-9832-C588D9DAFAAC}" destId="{4E1DCC50-CD8E-425F-A995-3655EBC798E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27E3D-E7C3-4F3E-B462-830DCA36C6E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DC510-F76E-464D-8768-F343E7CE56AA}">
      <dgm:prSet phldrT="[Текст]"/>
      <dgm:spPr/>
      <dgm:t>
        <a:bodyPr/>
        <a:lstStyle/>
        <a:p>
          <a:r>
            <a:rPr lang="ru-RU" b="1" dirty="0" smtClean="0"/>
            <a:t>Цели</a:t>
          </a:r>
          <a:endParaRPr lang="ru-RU" b="1" dirty="0"/>
        </a:p>
      </dgm:t>
    </dgm:pt>
    <dgm:pt modelId="{7AA195CC-4685-4249-A046-068D4B35D703}" type="parTrans" cxnId="{175C9A6A-17C8-4C90-A250-EA74AAD971C6}">
      <dgm:prSet/>
      <dgm:spPr/>
      <dgm:t>
        <a:bodyPr/>
        <a:lstStyle/>
        <a:p>
          <a:endParaRPr lang="ru-RU" b="1"/>
        </a:p>
      </dgm:t>
    </dgm:pt>
    <dgm:pt modelId="{F39A20EA-7782-4BB4-8E46-1AB950B5588F}" type="sibTrans" cxnId="{175C9A6A-17C8-4C90-A250-EA74AAD971C6}">
      <dgm:prSet/>
      <dgm:spPr/>
      <dgm:t>
        <a:bodyPr/>
        <a:lstStyle/>
        <a:p>
          <a:endParaRPr lang="ru-RU" b="1"/>
        </a:p>
      </dgm:t>
    </dgm:pt>
    <dgm:pt modelId="{191BACD0-79DD-4E5F-9A13-A131D869EB26}">
      <dgm:prSet phldrT="[Текст]"/>
      <dgm:spPr/>
      <dgm:t>
        <a:bodyPr/>
        <a:lstStyle/>
        <a:p>
          <a:r>
            <a:rPr lang="ru-RU" b="1" dirty="0" smtClean="0"/>
            <a:t>План</a:t>
          </a:r>
          <a:endParaRPr lang="ru-RU" b="1" dirty="0"/>
        </a:p>
      </dgm:t>
    </dgm:pt>
    <dgm:pt modelId="{7FB5D1BC-C36F-4A47-B96A-7B3743435139}" type="parTrans" cxnId="{83D85531-BADA-4B7B-A692-50815481329B}">
      <dgm:prSet/>
      <dgm:spPr/>
      <dgm:t>
        <a:bodyPr/>
        <a:lstStyle/>
        <a:p>
          <a:endParaRPr lang="ru-RU" b="1"/>
        </a:p>
      </dgm:t>
    </dgm:pt>
    <dgm:pt modelId="{6A493F99-B792-4E48-AE58-C1DECBE90C38}" type="sibTrans" cxnId="{83D85531-BADA-4B7B-A692-50815481329B}">
      <dgm:prSet/>
      <dgm:spPr/>
      <dgm:t>
        <a:bodyPr/>
        <a:lstStyle/>
        <a:p>
          <a:endParaRPr lang="ru-RU" b="1"/>
        </a:p>
      </dgm:t>
    </dgm:pt>
    <dgm:pt modelId="{377ECE1F-C8BC-432F-B9E0-4C8B5E29FD32}">
      <dgm:prSet phldrT="[Текст]"/>
      <dgm:spPr/>
      <dgm:t>
        <a:bodyPr/>
        <a:lstStyle/>
        <a:p>
          <a:r>
            <a:rPr lang="ru-RU" b="1" dirty="0" smtClean="0"/>
            <a:t>Приоритет</a:t>
          </a:r>
          <a:endParaRPr lang="ru-RU" b="1" dirty="0"/>
        </a:p>
      </dgm:t>
    </dgm:pt>
    <dgm:pt modelId="{D611BFD8-86D0-4AB7-96FC-44A351C2B77E}" type="parTrans" cxnId="{0DE91798-5630-4F82-8364-C6E2A235EC52}">
      <dgm:prSet/>
      <dgm:spPr/>
      <dgm:t>
        <a:bodyPr/>
        <a:lstStyle/>
        <a:p>
          <a:endParaRPr lang="ru-RU" b="1"/>
        </a:p>
      </dgm:t>
    </dgm:pt>
    <dgm:pt modelId="{B0D89937-7311-4B8F-91A9-44D192AD3713}" type="sibTrans" cxnId="{0DE91798-5630-4F82-8364-C6E2A235EC52}">
      <dgm:prSet/>
      <dgm:spPr/>
      <dgm:t>
        <a:bodyPr/>
        <a:lstStyle/>
        <a:p>
          <a:endParaRPr lang="ru-RU" b="1"/>
        </a:p>
      </dgm:t>
    </dgm:pt>
    <dgm:pt modelId="{5571B7AD-08A5-4BF4-B3DF-F2D3F2466C93}">
      <dgm:prSet phldrT="[Текст]"/>
      <dgm:spPr/>
      <dgm:t>
        <a:bodyPr/>
        <a:lstStyle/>
        <a:p>
          <a:r>
            <a:rPr lang="ru-RU" b="1" dirty="0" smtClean="0"/>
            <a:t>Реализация</a:t>
          </a:r>
          <a:endParaRPr lang="ru-RU" b="1" dirty="0"/>
        </a:p>
      </dgm:t>
    </dgm:pt>
    <dgm:pt modelId="{9A4FE2C4-8D51-479A-A5EF-AB34919D43FD}" type="parTrans" cxnId="{C32874E2-5327-4B27-A89D-6FFC356FD2F5}">
      <dgm:prSet/>
      <dgm:spPr/>
      <dgm:t>
        <a:bodyPr/>
        <a:lstStyle/>
        <a:p>
          <a:endParaRPr lang="ru-RU" b="1"/>
        </a:p>
      </dgm:t>
    </dgm:pt>
    <dgm:pt modelId="{02363B26-0EDB-4308-8E09-B7B6083DF011}" type="sibTrans" cxnId="{C32874E2-5327-4B27-A89D-6FFC356FD2F5}">
      <dgm:prSet/>
      <dgm:spPr/>
      <dgm:t>
        <a:bodyPr/>
        <a:lstStyle/>
        <a:p>
          <a:endParaRPr lang="ru-RU" b="1"/>
        </a:p>
      </dgm:t>
    </dgm:pt>
    <dgm:pt modelId="{9BDC5C92-AF7D-4100-89A4-8D50C0C6851D}">
      <dgm:prSet phldrT="[Текст]"/>
      <dgm:spPr/>
      <dgm:t>
        <a:bodyPr/>
        <a:lstStyle/>
        <a:p>
          <a:r>
            <a:rPr lang="ru-RU" b="1" dirty="0" smtClean="0"/>
            <a:t>Контроль</a:t>
          </a:r>
          <a:endParaRPr lang="ru-RU" b="1" dirty="0"/>
        </a:p>
      </dgm:t>
    </dgm:pt>
    <dgm:pt modelId="{8774BC4C-C01C-4A85-A13F-E6D9966C83B4}" type="parTrans" cxnId="{A4AF2E20-1BDE-461A-AD13-7C550E8CDACE}">
      <dgm:prSet/>
      <dgm:spPr/>
      <dgm:t>
        <a:bodyPr/>
        <a:lstStyle/>
        <a:p>
          <a:endParaRPr lang="ru-RU" b="1"/>
        </a:p>
      </dgm:t>
    </dgm:pt>
    <dgm:pt modelId="{FC29469A-7368-46F1-9FD3-AE2BB2D69870}" type="sibTrans" cxnId="{A4AF2E20-1BDE-461A-AD13-7C550E8CDACE}">
      <dgm:prSet/>
      <dgm:spPr/>
      <dgm:t>
        <a:bodyPr/>
        <a:lstStyle/>
        <a:p>
          <a:endParaRPr lang="ru-RU" b="1"/>
        </a:p>
      </dgm:t>
    </dgm:pt>
    <dgm:pt modelId="{6A3E373A-FDFA-438C-B32D-EAA5525A296F}">
      <dgm:prSet phldrT="[Текст]"/>
      <dgm:spPr/>
      <dgm:t>
        <a:bodyPr/>
        <a:lstStyle/>
        <a:p>
          <a:r>
            <a:rPr lang="ru-RU" b="1" dirty="0" smtClean="0"/>
            <a:t>Коммуникация</a:t>
          </a:r>
          <a:endParaRPr lang="ru-RU" b="1" dirty="0"/>
        </a:p>
      </dgm:t>
    </dgm:pt>
    <dgm:pt modelId="{915F00FE-4019-4D0D-8FC6-A952E703C632}" type="parTrans" cxnId="{4D6C1F68-20D7-4E40-846D-75E47D1921C2}">
      <dgm:prSet/>
      <dgm:spPr/>
      <dgm:t>
        <a:bodyPr/>
        <a:lstStyle/>
        <a:p>
          <a:endParaRPr lang="ru-RU" b="1"/>
        </a:p>
      </dgm:t>
    </dgm:pt>
    <dgm:pt modelId="{1859BF6D-69F2-4664-8BD2-8C45E65AC57A}" type="sibTrans" cxnId="{4D6C1F68-20D7-4E40-846D-75E47D1921C2}">
      <dgm:prSet/>
      <dgm:spPr/>
      <dgm:t>
        <a:bodyPr/>
        <a:lstStyle/>
        <a:p>
          <a:endParaRPr lang="ru-RU" b="1"/>
        </a:p>
      </dgm:t>
    </dgm:pt>
    <dgm:pt modelId="{8E8DC0A4-AE2D-4972-AE0A-28A2BC25CFB0}" type="pres">
      <dgm:prSet presAssocID="{06027E3D-E7C3-4F3E-B462-830DCA36C6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531CB4-CF4D-4B05-9F07-B69805BE0355}" type="pres">
      <dgm:prSet presAssocID="{06027E3D-E7C3-4F3E-B462-830DCA36C6E3}" presName="cycle" presStyleCnt="0"/>
      <dgm:spPr/>
    </dgm:pt>
    <dgm:pt modelId="{0B666D56-1E46-47DF-9480-2BBD850B2357}" type="pres">
      <dgm:prSet presAssocID="{F42DC510-F76E-464D-8768-F343E7CE56AA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78EEB-1025-4348-AA3C-1B39C68786A3}" type="pres">
      <dgm:prSet presAssocID="{F39A20EA-7782-4BB4-8E46-1AB950B5588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61C4EA1-89F1-4DE7-BDD6-D852CAD904F7}" type="pres">
      <dgm:prSet presAssocID="{191BACD0-79DD-4E5F-9A13-A131D869EB26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3293B-07F9-463B-A696-DB81876382A3}" type="pres">
      <dgm:prSet presAssocID="{377ECE1F-C8BC-432F-B9E0-4C8B5E29FD32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6BF9A-3A1C-4DBD-A23A-217072EB8CD5}" type="pres">
      <dgm:prSet presAssocID="{5571B7AD-08A5-4BF4-B3DF-F2D3F2466C9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BE1D9-36B8-4AFF-B278-08D78D64AA61}" type="pres">
      <dgm:prSet presAssocID="{9BDC5C92-AF7D-4100-89A4-8D50C0C6851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42D30-0F18-43BB-A17F-9F5E99D3AD97}" type="pres">
      <dgm:prSet presAssocID="{6A3E373A-FDFA-438C-B32D-EAA5525A296F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887725-BA31-49C5-89FB-15CA2A109085}" type="presOf" srcId="{9BDC5C92-AF7D-4100-89A4-8D50C0C6851D}" destId="{A16BE1D9-36B8-4AFF-B278-08D78D64AA61}" srcOrd="0" destOrd="0" presId="urn:microsoft.com/office/officeart/2005/8/layout/cycle3"/>
    <dgm:cxn modelId="{E3571FA1-BD4D-4BE2-AC16-5A5DDC832706}" type="presOf" srcId="{5571B7AD-08A5-4BF4-B3DF-F2D3F2466C93}" destId="{67D6BF9A-3A1C-4DBD-A23A-217072EB8CD5}" srcOrd="0" destOrd="0" presId="urn:microsoft.com/office/officeart/2005/8/layout/cycle3"/>
    <dgm:cxn modelId="{084AC6AD-B8CE-4A6C-A92C-14647CA5D5F9}" type="presOf" srcId="{6A3E373A-FDFA-438C-B32D-EAA5525A296F}" destId="{0F142D30-0F18-43BB-A17F-9F5E99D3AD97}" srcOrd="0" destOrd="0" presId="urn:microsoft.com/office/officeart/2005/8/layout/cycle3"/>
    <dgm:cxn modelId="{C32874E2-5327-4B27-A89D-6FFC356FD2F5}" srcId="{06027E3D-E7C3-4F3E-B462-830DCA36C6E3}" destId="{5571B7AD-08A5-4BF4-B3DF-F2D3F2466C93}" srcOrd="3" destOrd="0" parTransId="{9A4FE2C4-8D51-479A-A5EF-AB34919D43FD}" sibTransId="{02363B26-0EDB-4308-8E09-B7B6083DF011}"/>
    <dgm:cxn modelId="{A4AF2E20-1BDE-461A-AD13-7C550E8CDACE}" srcId="{06027E3D-E7C3-4F3E-B462-830DCA36C6E3}" destId="{9BDC5C92-AF7D-4100-89A4-8D50C0C6851D}" srcOrd="4" destOrd="0" parTransId="{8774BC4C-C01C-4A85-A13F-E6D9966C83B4}" sibTransId="{FC29469A-7368-46F1-9FD3-AE2BB2D69870}"/>
    <dgm:cxn modelId="{D6456748-9F12-4DD3-A3B7-C5C4075AC9B3}" type="presOf" srcId="{06027E3D-E7C3-4F3E-B462-830DCA36C6E3}" destId="{8E8DC0A4-AE2D-4972-AE0A-28A2BC25CFB0}" srcOrd="0" destOrd="0" presId="urn:microsoft.com/office/officeart/2005/8/layout/cycle3"/>
    <dgm:cxn modelId="{1DD103F4-56D6-4BCE-9F92-B91107AEE5CC}" type="presOf" srcId="{F39A20EA-7782-4BB4-8E46-1AB950B5588F}" destId="{7B178EEB-1025-4348-AA3C-1B39C68786A3}" srcOrd="0" destOrd="0" presId="urn:microsoft.com/office/officeart/2005/8/layout/cycle3"/>
    <dgm:cxn modelId="{175C9A6A-17C8-4C90-A250-EA74AAD971C6}" srcId="{06027E3D-E7C3-4F3E-B462-830DCA36C6E3}" destId="{F42DC510-F76E-464D-8768-F343E7CE56AA}" srcOrd="0" destOrd="0" parTransId="{7AA195CC-4685-4249-A046-068D4B35D703}" sibTransId="{F39A20EA-7782-4BB4-8E46-1AB950B5588F}"/>
    <dgm:cxn modelId="{95DB2118-6A35-475E-8CFB-054BC38AEE3F}" type="presOf" srcId="{191BACD0-79DD-4E5F-9A13-A131D869EB26}" destId="{961C4EA1-89F1-4DE7-BDD6-D852CAD904F7}" srcOrd="0" destOrd="0" presId="urn:microsoft.com/office/officeart/2005/8/layout/cycle3"/>
    <dgm:cxn modelId="{4D6C1F68-20D7-4E40-846D-75E47D1921C2}" srcId="{06027E3D-E7C3-4F3E-B462-830DCA36C6E3}" destId="{6A3E373A-FDFA-438C-B32D-EAA5525A296F}" srcOrd="5" destOrd="0" parTransId="{915F00FE-4019-4D0D-8FC6-A952E703C632}" sibTransId="{1859BF6D-69F2-4664-8BD2-8C45E65AC57A}"/>
    <dgm:cxn modelId="{0DE91798-5630-4F82-8364-C6E2A235EC52}" srcId="{06027E3D-E7C3-4F3E-B462-830DCA36C6E3}" destId="{377ECE1F-C8BC-432F-B9E0-4C8B5E29FD32}" srcOrd="2" destOrd="0" parTransId="{D611BFD8-86D0-4AB7-96FC-44A351C2B77E}" sibTransId="{B0D89937-7311-4B8F-91A9-44D192AD3713}"/>
    <dgm:cxn modelId="{83D85531-BADA-4B7B-A692-50815481329B}" srcId="{06027E3D-E7C3-4F3E-B462-830DCA36C6E3}" destId="{191BACD0-79DD-4E5F-9A13-A131D869EB26}" srcOrd="1" destOrd="0" parTransId="{7FB5D1BC-C36F-4A47-B96A-7B3743435139}" sibTransId="{6A493F99-B792-4E48-AE58-C1DECBE90C38}"/>
    <dgm:cxn modelId="{A1CF3BBC-D9AB-4F01-A766-3FB20E35C700}" type="presOf" srcId="{F42DC510-F76E-464D-8768-F343E7CE56AA}" destId="{0B666D56-1E46-47DF-9480-2BBD850B2357}" srcOrd="0" destOrd="0" presId="urn:microsoft.com/office/officeart/2005/8/layout/cycle3"/>
    <dgm:cxn modelId="{8E23C868-E86D-4B03-A4A7-246D9953CAD6}" type="presOf" srcId="{377ECE1F-C8BC-432F-B9E0-4C8B5E29FD32}" destId="{3BE3293B-07F9-463B-A696-DB81876382A3}" srcOrd="0" destOrd="0" presId="urn:microsoft.com/office/officeart/2005/8/layout/cycle3"/>
    <dgm:cxn modelId="{9AA1277F-0230-43A4-933D-5F6E600310B7}" type="presParOf" srcId="{8E8DC0A4-AE2D-4972-AE0A-28A2BC25CFB0}" destId="{2B531CB4-CF4D-4B05-9F07-B69805BE0355}" srcOrd="0" destOrd="0" presId="urn:microsoft.com/office/officeart/2005/8/layout/cycle3"/>
    <dgm:cxn modelId="{5966139B-30F9-43E8-BBB5-259DA055FE39}" type="presParOf" srcId="{2B531CB4-CF4D-4B05-9F07-B69805BE0355}" destId="{0B666D56-1E46-47DF-9480-2BBD850B2357}" srcOrd="0" destOrd="0" presId="urn:microsoft.com/office/officeart/2005/8/layout/cycle3"/>
    <dgm:cxn modelId="{02A36E3B-9CEA-4FC4-8D35-46B7F80B0057}" type="presParOf" srcId="{2B531CB4-CF4D-4B05-9F07-B69805BE0355}" destId="{7B178EEB-1025-4348-AA3C-1B39C68786A3}" srcOrd="1" destOrd="0" presId="urn:microsoft.com/office/officeart/2005/8/layout/cycle3"/>
    <dgm:cxn modelId="{BBEA6911-6AC0-4A1B-9A0A-1B7F59E415CF}" type="presParOf" srcId="{2B531CB4-CF4D-4B05-9F07-B69805BE0355}" destId="{961C4EA1-89F1-4DE7-BDD6-D852CAD904F7}" srcOrd="2" destOrd="0" presId="urn:microsoft.com/office/officeart/2005/8/layout/cycle3"/>
    <dgm:cxn modelId="{8C95D248-3C65-425A-8791-8A65687F3AB7}" type="presParOf" srcId="{2B531CB4-CF4D-4B05-9F07-B69805BE0355}" destId="{3BE3293B-07F9-463B-A696-DB81876382A3}" srcOrd="3" destOrd="0" presId="urn:microsoft.com/office/officeart/2005/8/layout/cycle3"/>
    <dgm:cxn modelId="{75C782CF-32EB-4FA1-B9D9-CADF62812035}" type="presParOf" srcId="{2B531CB4-CF4D-4B05-9F07-B69805BE0355}" destId="{67D6BF9A-3A1C-4DBD-A23A-217072EB8CD5}" srcOrd="4" destOrd="0" presId="urn:microsoft.com/office/officeart/2005/8/layout/cycle3"/>
    <dgm:cxn modelId="{0BDBA142-9E67-4EDA-9089-3F6BD52C472F}" type="presParOf" srcId="{2B531CB4-CF4D-4B05-9F07-B69805BE0355}" destId="{A16BE1D9-36B8-4AFF-B278-08D78D64AA61}" srcOrd="5" destOrd="0" presId="urn:microsoft.com/office/officeart/2005/8/layout/cycle3"/>
    <dgm:cxn modelId="{FA38F967-DD4E-4891-A559-42C4DB961755}" type="presParOf" srcId="{2B531CB4-CF4D-4B05-9F07-B69805BE0355}" destId="{0F142D30-0F18-43BB-A17F-9F5E99D3AD9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1BEE46-DDFF-45F7-AA71-293BF704AE7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98C771A-EA1D-46C1-BABA-3FB54A70BCAD}">
      <dgm:prSet phldrT="[Текст]"/>
      <dgm:spPr/>
      <dgm:t>
        <a:bodyPr/>
        <a:lstStyle/>
        <a:p>
          <a:r>
            <a:rPr lang="ru-RU" b="1" dirty="0" smtClean="0"/>
            <a:t>Важность</a:t>
          </a:r>
          <a:endParaRPr lang="ru-RU" b="1" dirty="0"/>
        </a:p>
      </dgm:t>
    </dgm:pt>
    <dgm:pt modelId="{93F235B6-5713-447F-848B-CDD289439CFC}" type="parTrans" cxnId="{7F6B17F0-5965-4AE7-A9CA-49C16FB886F1}">
      <dgm:prSet/>
      <dgm:spPr/>
      <dgm:t>
        <a:bodyPr/>
        <a:lstStyle/>
        <a:p>
          <a:endParaRPr lang="ru-RU"/>
        </a:p>
      </dgm:t>
    </dgm:pt>
    <dgm:pt modelId="{7BFAF539-3708-4795-8522-ADF336571E3C}" type="sibTrans" cxnId="{7F6B17F0-5965-4AE7-A9CA-49C16FB886F1}">
      <dgm:prSet/>
      <dgm:spPr/>
      <dgm:t>
        <a:bodyPr/>
        <a:lstStyle/>
        <a:p>
          <a:endParaRPr lang="ru-RU"/>
        </a:p>
      </dgm:t>
    </dgm:pt>
    <dgm:pt modelId="{0D15BFED-0351-48B2-AD7A-2AE18D709150}">
      <dgm:prSet phldrT="[Текст]"/>
      <dgm:spPr/>
      <dgm:t>
        <a:bodyPr/>
        <a:lstStyle/>
        <a:p>
          <a:r>
            <a:rPr lang="ru-RU" i="1" dirty="0" smtClean="0"/>
            <a:t>насколько результат его выполнения влияет на работу</a:t>
          </a:r>
          <a:endParaRPr lang="ru-RU" i="1" dirty="0"/>
        </a:p>
      </dgm:t>
    </dgm:pt>
    <dgm:pt modelId="{3BABFEA2-5C76-42E4-A026-7EE4DEC12FCC}" type="parTrans" cxnId="{C819DA87-98D1-4211-8E33-DB5FF70C3EAB}">
      <dgm:prSet/>
      <dgm:spPr/>
      <dgm:t>
        <a:bodyPr/>
        <a:lstStyle/>
        <a:p>
          <a:endParaRPr lang="ru-RU"/>
        </a:p>
      </dgm:t>
    </dgm:pt>
    <dgm:pt modelId="{B626767A-DB1B-4481-9B81-BEE1DC8E848B}" type="sibTrans" cxnId="{C819DA87-98D1-4211-8E33-DB5FF70C3EAB}">
      <dgm:prSet/>
      <dgm:spPr/>
      <dgm:t>
        <a:bodyPr/>
        <a:lstStyle/>
        <a:p>
          <a:endParaRPr lang="ru-RU"/>
        </a:p>
      </dgm:t>
    </dgm:pt>
    <dgm:pt modelId="{F26F8B66-61F5-43CD-8512-857CE1B8B134}">
      <dgm:prSet phldrT="[Текст]"/>
      <dgm:spPr/>
      <dgm:t>
        <a:bodyPr/>
        <a:lstStyle/>
        <a:p>
          <a:r>
            <a:rPr lang="ru-RU" b="1" dirty="0" smtClean="0"/>
            <a:t>Срочность</a:t>
          </a:r>
          <a:r>
            <a:rPr lang="ru-RU" dirty="0" smtClean="0"/>
            <a:t> </a:t>
          </a:r>
          <a:endParaRPr lang="ru-RU" dirty="0"/>
        </a:p>
      </dgm:t>
    </dgm:pt>
    <dgm:pt modelId="{129E7DE2-F605-42FD-8BA0-EA8F4F51FC43}" type="parTrans" cxnId="{1DCEA318-B97A-47A8-ACAB-6F36F7917078}">
      <dgm:prSet/>
      <dgm:spPr/>
      <dgm:t>
        <a:bodyPr/>
        <a:lstStyle/>
        <a:p>
          <a:endParaRPr lang="ru-RU"/>
        </a:p>
      </dgm:t>
    </dgm:pt>
    <dgm:pt modelId="{B66E3430-109B-4BEF-825E-DFF5171B9A30}" type="sibTrans" cxnId="{1DCEA318-B97A-47A8-ACAB-6F36F7917078}">
      <dgm:prSet/>
      <dgm:spPr/>
      <dgm:t>
        <a:bodyPr/>
        <a:lstStyle/>
        <a:p>
          <a:endParaRPr lang="ru-RU"/>
        </a:p>
      </dgm:t>
    </dgm:pt>
    <dgm:pt modelId="{2DF83EE6-74D7-4974-99BE-4ECFB1AB41FA}">
      <dgm:prSet phldrT="[Текст]"/>
      <dgm:spPr/>
      <dgm:t>
        <a:bodyPr/>
        <a:lstStyle/>
        <a:p>
          <a:r>
            <a:rPr lang="ru-RU" i="1" dirty="0" smtClean="0"/>
            <a:t>насколько оперативно планируется выполнить эту задачу</a:t>
          </a:r>
          <a:endParaRPr lang="ru-RU" i="1" dirty="0"/>
        </a:p>
      </dgm:t>
    </dgm:pt>
    <dgm:pt modelId="{19EDEF55-5EC2-499F-9BE8-F7435928AD71}" type="parTrans" cxnId="{B7A19247-8C66-4C54-A23B-5062C225A282}">
      <dgm:prSet/>
      <dgm:spPr/>
      <dgm:t>
        <a:bodyPr/>
        <a:lstStyle/>
        <a:p>
          <a:endParaRPr lang="ru-RU"/>
        </a:p>
      </dgm:t>
    </dgm:pt>
    <dgm:pt modelId="{2DC77D9D-2794-450E-8594-1DCEBBF3515A}" type="sibTrans" cxnId="{B7A19247-8C66-4C54-A23B-5062C225A282}">
      <dgm:prSet/>
      <dgm:spPr/>
      <dgm:t>
        <a:bodyPr/>
        <a:lstStyle/>
        <a:p>
          <a:endParaRPr lang="ru-RU"/>
        </a:p>
      </dgm:t>
    </dgm:pt>
    <dgm:pt modelId="{99DE1A96-77EA-4B14-BF99-FDCB7BB70FB2}" type="pres">
      <dgm:prSet presAssocID="{411BEE46-DDFF-45F7-AA71-293BF704AE73}" presName="Name0" presStyleCnt="0">
        <dgm:presLayoutVars>
          <dgm:dir/>
          <dgm:animOne val="branch"/>
          <dgm:animLvl val="lvl"/>
        </dgm:presLayoutVars>
      </dgm:prSet>
      <dgm:spPr/>
    </dgm:pt>
    <dgm:pt modelId="{CBEAC02E-D87B-48A3-8376-8738A42F4C44}" type="pres">
      <dgm:prSet presAssocID="{898C771A-EA1D-46C1-BABA-3FB54A70BCAD}" presName="chaos" presStyleCnt="0"/>
      <dgm:spPr/>
    </dgm:pt>
    <dgm:pt modelId="{A7AFF118-BD51-4229-AF21-9CE291B107E6}" type="pres">
      <dgm:prSet presAssocID="{898C771A-EA1D-46C1-BABA-3FB54A70BCAD}" presName="parTx1" presStyleLbl="revTx" presStyleIdx="0" presStyleCnt="3"/>
      <dgm:spPr/>
      <dgm:t>
        <a:bodyPr/>
        <a:lstStyle/>
        <a:p>
          <a:endParaRPr lang="ru-RU"/>
        </a:p>
      </dgm:t>
    </dgm:pt>
    <dgm:pt modelId="{0CD43C10-D314-4BFD-85CD-F090F23204F7}" type="pres">
      <dgm:prSet presAssocID="{898C771A-EA1D-46C1-BABA-3FB54A70BCAD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C327B-B0F9-405B-AF17-43DB34F972FA}" type="pres">
      <dgm:prSet presAssocID="{898C771A-EA1D-46C1-BABA-3FB54A70BCAD}" presName="c1" presStyleLbl="node1" presStyleIdx="0" presStyleCnt="19"/>
      <dgm:spPr/>
    </dgm:pt>
    <dgm:pt modelId="{29FBF47E-BFD8-4023-B95B-780535E838CD}" type="pres">
      <dgm:prSet presAssocID="{898C771A-EA1D-46C1-BABA-3FB54A70BCAD}" presName="c2" presStyleLbl="node1" presStyleIdx="1" presStyleCnt="19"/>
      <dgm:spPr/>
    </dgm:pt>
    <dgm:pt modelId="{96E4485B-7D0F-4B09-BB6E-F9DF50CF21C1}" type="pres">
      <dgm:prSet presAssocID="{898C771A-EA1D-46C1-BABA-3FB54A70BCAD}" presName="c3" presStyleLbl="node1" presStyleIdx="2" presStyleCnt="19"/>
      <dgm:spPr/>
    </dgm:pt>
    <dgm:pt modelId="{6D1E5FFC-CEDE-4174-86EB-3D7324D12858}" type="pres">
      <dgm:prSet presAssocID="{898C771A-EA1D-46C1-BABA-3FB54A70BCAD}" presName="c4" presStyleLbl="node1" presStyleIdx="3" presStyleCnt="19"/>
      <dgm:spPr/>
    </dgm:pt>
    <dgm:pt modelId="{916F5891-C34E-4C47-B155-9014A514F0A4}" type="pres">
      <dgm:prSet presAssocID="{898C771A-EA1D-46C1-BABA-3FB54A70BCAD}" presName="c5" presStyleLbl="node1" presStyleIdx="4" presStyleCnt="19"/>
      <dgm:spPr/>
    </dgm:pt>
    <dgm:pt modelId="{9456AF59-CD06-4C10-823D-D62DFD28E328}" type="pres">
      <dgm:prSet presAssocID="{898C771A-EA1D-46C1-BABA-3FB54A70BCAD}" presName="c6" presStyleLbl="node1" presStyleIdx="5" presStyleCnt="19"/>
      <dgm:spPr/>
    </dgm:pt>
    <dgm:pt modelId="{C9B84D86-DD8A-45E6-B47B-ACFEA6EBEBBF}" type="pres">
      <dgm:prSet presAssocID="{898C771A-EA1D-46C1-BABA-3FB54A70BCAD}" presName="c7" presStyleLbl="node1" presStyleIdx="6" presStyleCnt="19"/>
      <dgm:spPr/>
    </dgm:pt>
    <dgm:pt modelId="{77B151A1-B882-4FF9-921C-354691E2789D}" type="pres">
      <dgm:prSet presAssocID="{898C771A-EA1D-46C1-BABA-3FB54A70BCAD}" presName="c8" presStyleLbl="node1" presStyleIdx="7" presStyleCnt="19"/>
      <dgm:spPr/>
    </dgm:pt>
    <dgm:pt modelId="{3C7E2202-92F9-4410-B56A-233111F3094C}" type="pres">
      <dgm:prSet presAssocID="{898C771A-EA1D-46C1-BABA-3FB54A70BCAD}" presName="c9" presStyleLbl="node1" presStyleIdx="8" presStyleCnt="19"/>
      <dgm:spPr/>
    </dgm:pt>
    <dgm:pt modelId="{388F4B41-033F-45A4-8071-3EAF5071FCC1}" type="pres">
      <dgm:prSet presAssocID="{898C771A-EA1D-46C1-BABA-3FB54A70BCAD}" presName="c10" presStyleLbl="node1" presStyleIdx="9" presStyleCnt="19"/>
      <dgm:spPr/>
    </dgm:pt>
    <dgm:pt modelId="{FB2CF9D5-F6B9-4CF9-A4E0-8E524CAFCCA4}" type="pres">
      <dgm:prSet presAssocID="{898C771A-EA1D-46C1-BABA-3FB54A70BCAD}" presName="c11" presStyleLbl="node1" presStyleIdx="10" presStyleCnt="19"/>
      <dgm:spPr/>
    </dgm:pt>
    <dgm:pt modelId="{612C177E-D9AF-4AA5-80F0-AF82F680AD12}" type="pres">
      <dgm:prSet presAssocID="{898C771A-EA1D-46C1-BABA-3FB54A70BCAD}" presName="c12" presStyleLbl="node1" presStyleIdx="11" presStyleCnt="19"/>
      <dgm:spPr/>
    </dgm:pt>
    <dgm:pt modelId="{17CF226A-7196-4C10-912C-EC4CA918C937}" type="pres">
      <dgm:prSet presAssocID="{898C771A-EA1D-46C1-BABA-3FB54A70BCAD}" presName="c13" presStyleLbl="node1" presStyleIdx="12" presStyleCnt="19"/>
      <dgm:spPr/>
    </dgm:pt>
    <dgm:pt modelId="{564C934A-26C4-437E-AA50-A2E26AC7EFFD}" type="pres">
      <dgm:prSet presAssocID="{898C771A-EA1D-46C1-BABA-3FB54A70BCAD}" presName="c14" presStyleLbl="node1" presStyleIdx="13" presStyleCnt="19"/>
      <dgm:spPr/>
    </dgm:pt>
    <dgm:pt modelId="{A3EB3B82-77B3-4724-A4D9-CB1370ED3097}" type="pres">
      <dgm:prSet presAssocID="{898C771A-EA1D-46C1-BABA-3FB54A70BCAD}" presName="c15" presStyleLbl="node1" presStyleIdx="14" presStyleCnt="19"/>
      <dgm:spPr/>
    </dgm:pt>
    <dgm:pt modelId="{62471FD6-4F1C-4ED3-A629-28361FB1EFB0}" type="pres">
      <dgm:prSet presAssocID="{898C771A-EA1D-46C1-BABA-3FB54A70BCAD}" presName="c16" presStyleLbl="node1" presStyleIdx="15" presStyleCnt="19"/>
      <dgm:spPr/>
    </dgm:pt>
    <dgm:pt modelId="{4185E9EA-F8B5-4BF9-8FA1-743412DCA9AE}" type="pres">
      <dgm:prSet presAssocID="{898C771A-EA1D-46C1-BABA-3FB54A70BCAD}" presName="c17" presStyleLbl="node1" presStyleIdx="16" presStyleCnt="19"/>
      <dgm:spPr/>
    </dgm:pt>
    <dgm:pt modelId="{86E7CDB5-8A70-4ECD-8F47-8D6CC79B80F0}" type="pres">
      <dgm:prSet presAssocID="{898C771A-EA1D-46C1-BABA-3FB54A70BCAD}" presName="c18" presStyleLbl="node1" presStyleIdx="17" presStyleCnt="19"/>
      <dgm:spPr/>
    </dgm:pt>
    <dgm:pt modelId="{A85C511C-FAF5-44DB-927D-3E698699F485}" type="pres">
      <dgm:prSet presAssocID="{7BFAF539-3708-4795-8522-ADF336571E3C}" presName="chevronComposite1" presStyleCnt="0"/>
      <dgm:spPr/>
    </dgm:pt>
    <dgm:pt modelId="{AF55819C-3350-4E8C-8322-8787F8D4F118}" type="pres">
      <dgm:prSet presAssocID="{7BFAF539-3708-4795-8522-ADF336571E3C}" presName="chevron1" presStyleLbl="sibTrans2D1" presStyleIdx="0" presStyleCnt="2"/>
      <dgm:spPr/>
    </dgm:pt>
    <dgm:pt modelId="{C80D1CAD-7735-408E-A76F-EF36E7EAD187}" type="pres">
      <dgm:prSet presAssocID="{7BFAF539-3708-4795-8522-ADF336571E3C}" presName="spChevron1" presStyleCnt="0"/>
      <dgm:spPr/>
    </dgm:pt>
    <dgm:pt modelId="{38793EC1-FF3F-4F3C-A582-A7BE89096B24}" type="pres">
      <dgm:prSet presAssocID="{7BFAF539-3708-4795-8522-ADF336571E3C}" presName="overlap" presStyleCnt="0"/>
      <dgm:spPr/>
    </dgm:pt>
    <dgm:pt modelId="{0F51D357-6F92-4375-B572-BA2D6575963E}" type="pres">
      <dgm:prSet presAssocID="{7BFAF539-3708-4795-8522-ADF336571E3C}" presName="chevronComposite2" presStyleCnt="0"/>
      <dgm:spPr/>
    </dgm:pt>
    <dgm:pt modelId="{00950F4E-8914-4551-A05E-7DBD062BD27E}" type="pres">
      <dgm:prSet presAssocID="{7BFAF539-3708-4795-8522-ADF336571E3C}" presName="chevron2" presStyleLbl="sibTrans2D1" presStyleIdx="1" presStyleCnt="2"/>
      <dgm:spPr/>
    </dgm:pt>
    <dgm:pt modelId="{B38EEFC2-2989-49B5-9008-82EB66F216DB}" type="pres">
      <dgm:prSet presAssocID="{7BFAF539-3708-4795-8522-ADF336571E3C}" presName="spChevron2" presStyleCnt="0"/>
      <dgm:spPr/>
    </dgm:pt>
    <dgm:pt modelId="{39BDE3F3-7051-4653-9A27-8F0E7202BF78}" type="pres">
      <dgm:prSet presAssocID="{F26F8B66-61F5-43CD-8512-857CE1B8B134}" presName="last" presStyleCnt="0"/>
      <dgm:spPr/>
    </dgm:pt>
    <dgm:pt modelId="{0DB2CA49-0EDB-4DC0-9605-B15A33629B7F}" type="pres">
      <dgm:prSet presAssocID="{F26F8B66-61F5-43CD-8512-857CE1B8B134}" presName="circleTx" presStyleLbl="node1" presStyleIdx="18" presStyleCnt="19"/>
      <dgm:spPr/>
      <dgm:t>
        <a:bodyPr/>
        <a:lstStyle/>
        <a:p>
          <a:endParaRPr lang="ru-RU"/>
        </a:p>
      </dgm:t>
    </dgm:pt>
    <dgm:pt modelId="{31AEDCB8-96D1-4F38-AFD0-6214F761BCA2}" type="pres">
      <dgm:prSet presAssocID="{F26F8B66-61F5-43CD-8512-857CE1B8B134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0F93D-FB3A-4529-B039-24D397F8956D}" type="pres">
      <dgm:prSet presAssocID="{F26F8B66-61F5-43CD-8512-857CE1B8B134}" presName="spN" presStyleCnt="0"/>
      <dgm:spPr/>
    </dgm:pt>
  </dgm:ptLst>
  <dgm:cxnLst>
    <dgm:cxn modelId="{C819DA87-98D1-4211-8E33-DB5FF70C3EAB}" srcId="{898C771A-EA1D-46C1-BABA-3FB54A70BCAD}" destId="{0D15BFED-0351-48B2-AD7A-2AE18D709150}" srcOrd="0" destOrd="0" parTransId="{3BABFEA2-5C76-42E4-A026-7EE4DEC12FCC}" sibTransId="{B626767A-DB1B-4481-9B81-BEE1DC8E848B}"/>
    <dgm:cxn modelId="{1ABDC113-0F47-46F8-9E33-7E0973A87101}" type="presOf" srcId="{F26F8B66-61F5-43CD-8512-857CE1B8B134}" destId="{0DB2CA49-0EDB-4DC0-9605-B15A33629B7F}" srcOrd="0" destOrd="0" presId="urn:microsoft.com/office/officeart/2009/3/layout/RandomtoResultProcess"/>
    <dgm:cxn modelId="{31A1FE64-EAC6-4F17-91EF-C6D114DF3096}" type="presOf" srcId="{2DF83EE6-74D7-4974-99BE-4ECFB1AB41FA}" destId="{31AEDCB8-96D1-4F38-AFD0-6214F761BCA2}" srcOrd="0" destOrd="0" presId="urn:microsoft.com/office/officeart/2009/3/layout/RandomtoResultProcess"/>
    <dgm:cxn modelId="{43D8B1DF-BCE7-4794-843E-0E239C59FC7E}" type="presOf" srcId="{0D15BFED-0351-48B2-AD7A-2AE18D709150}" destId="{0CD43C10-D314-4BFD-85CD-F090F23204F7}" srcOrd="0" destOrd="0" presId="urn:microsoft.com/office/officeart/2009/3/layout/RandomtoResultProcess"/>
    <dgm:cxn modelId="{1B1DDE3A-9F83-4FC4-BE67-C638C9711A90}" type="presOf" srcId="{898C771A-EA1D-46C1-BABA-3FB54A70BCAD}" destId="{A7AFF118-BD51-4229-AF21-9CE291B107E6}" srcOrd="0" destOrd="0" presId="urn:microsoft.com/office/officeart/2009/3/layout/RandomtoResultProcess"/>
    <dgm:cxn modelId="{1DCEA318-B97A-47A8-ACAB-6F36F7917078}" srcId="{411BEE46-DDFF-45F7-AA71-293BF704AE73}" destId="{F26F8B66-61F5-43CD-8512-857CE1B8B134}" srcOrd="1" destOrd="0" parTransId="{129E7DE2-F605-42FD-8BA0-EA8F4F51FC43}" sibTransId="{B66E3430-109B-4BEF-825E-DFF5171B9A30}"/>
    <dgm:cxn modelId="{B7A19247-8C66-4C54-A23B-5062C225A282}" srcId="{F26F8B66-61F5-43CD-8512-857CE1B8B134}" destId="{2DF83EE6-74D7-4974-99BE-4ECFB1AB41FA}" srcOrd="0" destOrd="0" parTransId="{19EDEF55-5EC2-499F-9BE8-F7435928AD71}" sibTransId="{2DC77D9D-2794-450E-8594-1DCEBBF3515A}"/>
    <dgm:cxn modelId="{7F6B17F0-5965-4AE7-A9CA-49C16FB886F1}" srcId="{411BEE46-DDFF-45F7-AA71-293BF704AE73}" destId="{898C771A-EA1D-46C1-BABA-3FB54A70BCAD}" srcOrd="0" destOrd="0" parTransId="{93F235B6-5713-447F-848B-CDD289439CFC}" sibTransId="{7BFAF539-3708-4795-8522-ADF336571E3C}"/>
    <dgm:cxn modelId="{B90FD374-E446-469A-991B-629184AAAD00}" type="presOf" srcId="{411BEE46-DDFF-45F7-AA71-293BF704AE73}" destId="{99DE1A96-77EA-4B14-BF99-FDCB7BB70FB2}" srcOrd="0" destOrd="0" presId="urn:microsoft.com/office/officeart/2009/3/layout/RandomtoResultProcess"/>
    <dgm:cxn modelId="{5ECF7A89-9E10-4E7C-AB0C-4B7D6D6764F6}" type="presParOf" srcId="{99DE1A96-77EA-4B14-BF99-FDCB7BB70FB2}" destId="{CBEAC02E-D87B-48A3-8376-8738A42F4C44}" srcOrd="0" destOrd="0" presId="urn:microsoft.com/office/officeart/2009/3/layout/RandomtoResultProcess"/>
    <dgm:cxn modelId="{999BA05B-7348-4841-9CEF-CC653D912134}" type="presParOf" srcId="{CBEAC02E-D87B-48A3-8376-8738A42F4C44}" destId="{A7AFF118-BD51-4229-AF21-9CE291B107E6}" srcOrd="0" destOrd="0" presId="urn:microsoft.com/office/officeart/2009/3/layout/RandomtoResultProcess"/>
    <dgm:cxn modelId="{5330E9B7-A004-43C9-B677-AB6CC70C9FF5}" type="presParOf" srcId="{CBEAC02E-D87B-48A3-8376-8738A42F4C44}" destId="{0CD43C10-D314-4BFD-85CD-F090F23204F7}" srcOrd="1" destOrd="0" presId="urn:microsoft.com/office/officeart/2009/3/layout/RandomtoResultProcess"/>
    <dgm:cxn modelId="{987DD14D-BDF8-448C-8499-CC6F292BFBB3}" type="presParOf" srcId="{CBEAC02E-D87B-48A3-8376-8738A42F4C44}" destId="{BDAC327B-B0F9-405B-AF17-43DB34F972FA}" srcOrd="2" destOrd="0" presId="urn:microsoft.com/office/officeart/2009/3/layout/RandomtoResultProcess"/>
    <dgm:cxn modelId="{218A7E2A-8A3C-444B-80D8-AC59B70CC6C3}" type="presParOf" srcId="{CBEAC02E-D87B-48A3-8376-8738A42F4C44}" destId="{29FBF47E-BFD8-4023-B95B-780535E838CD}" srcOrd="3" destOrd="0" presId="urn:microsoft.com/office/officeart/2009/3/layout/RandomtoResultProcess"/>
    <dgm:cxn modelId="{2DBBE064-F25A-48EB-B6CB-59C2A7B6D17E}" type="presParOf" srcId="{CBEAC02E-D87B-48A3-8376-8738A42F4C44}" destId="{96E4485B-7D0F-4B09-BB6E-F9DF50CF21C1}" srcOrd="4" destOrd="0" presId="urn:microsoft.com/office/officeart/2009/3/layout/RandomtoResultProcess"/>
    <dgm:cxn modelId="{B5B99654-0147-4D05-962F-25E67DCFD0F7}" type="presParOf" srcId="{CBEAC02E-D87B-48A3-8376-8738A42F4C44}" destId="{6D1E5FFC-CEDE-4174-86EB-3D7324D12858}" srcOrd="5" destOrd="0" presId="urn:microsoft.com/office/officeart/2009/3/layout/RandomtoResultProcess"/>
    <dgm:cxn modelId="{262BC92C-E674-456D-9C49-41D6034C1DE1}" type="presParOf" srcId="{CBEAC02E-D87B-48A3-8376-8738A42F4C44}" destId="{916F5891-C34E-4C47-B155-9014A514F0A4}" srcOrd="6" destOrd="0" presId="urn:microsoft.com/office/officeart/2009/3/layout/RandomtoResultProcess"/>
    <dgm:cxn modelId="{E82460D7-1CBE-46AD-B7C5-30342089E870}" type="presParOf" srcId="{CBEAC02E-D87B-48A3-8376-8738A42F4C44}" destId="{9456AF59-CD06-4C10-823D-D62DFD28E328}" srcOrd="7" destOrd="0" presId="urn:microsoft.com/office/officeart/2009/3/layout/RandomtoResultProcess"/>
    <dgm:cxn modelId="{E3F980E9-9888-4CE9-B87C-1A60D87A469B}" type="presParOf" srcId="{CBEAC02E-D87B-48A3-8376-8738A42F4C44}" destId="{C9B84D86-DD8A-45E6-B47B-ACFEA6EBEBBF}" srcOrd="8" destOrd="0" presId="urn:microsoft.com/office/officeart/2009/3/layout/RandomtoResultProcess"/>
    <dgm:cxn modelId="{E36EAED7-771F-4C38-94CA-28CB75D9A8B9}" type="presParOf" srcId="{CBEAC02E-D87B-48A3-8376-8738A42F4C44}" destId="{77B151A1-B882-4FF9-921C-354691E2789D}" srcOrd="9" destOrd="0" presId="urn:microsoft.com/office/officeart/2009/3/layout/RandomtoResultProcess"/>
    <dgm:cxn modelId="{B1B5FE65-750E-4F54-BC55-92DEB0286A5B}" type="presParOf" srcId="{CBEAC02E-D87B-48A3-8376-8738A42F4C44}" destId="{3C7E2202-92F9-4410-B56A-233111F3094C}" srcOrd="10" destOrd="0" presId="urn:microsoft.com/office/officeart/2009/3/layout/RandomtoResultProcess"/>
    <dgm:cxn modelId="{A6533376-0FFA-42E1-A0F6-42CCB0C57494}" type="presParOf" srcId="{CBEAC02E-D87B-48A3-8376-8738A42F4C44}" destId="{388F4B41-033F-45A4-8071-3EAF5071FCC1}" srcOrd="11" destOrd="0" presId="urn:microsoft.com/office/officeart/2009/3/layout/RandomtoResultProcess"/>
    <dgm:cxn modelId="{8C436030-F110-4029-83CE-5838EFB84B5F}" type="presParOf" srcId="{CBEAC02E-D87B-48A3-8376-8738A42F4C44}" destId="{FB2CF9D5-F6B9-4CF9-A4E0-8E524CAFCCA4}" srcOrd="12" destOrd="0" presId="urn:microsoft.com/office/officeart/2009/3/layout/RandomtoResultProcess"/>
    <dgm:cxn modelId="{80B76D2B-C860-488C-AFCB-5D51E0300E5F}" type="presParOf" srcId="{CBEAC02E-D87B-48A3-8376-8738A42F4C44}" destId="{612C177E-D9AF-4AA5-80F0-AF82F680AD12}" srcOrd="13" destOrd="0" presId="urn:microsoft.com/office/officeart/2009/3/layout/RandomtoResultProcess"/>
    <dgm:cxn modelId="{5BECA251-982C-45F6-9957-0340352F5027}" type="presParOf" srcId="{CBEAC02E-D87B-48A3-8376-8738A42F4C44}" destId="{17CF226A-7196-4C10-912C-EC4CA918C937}" srcOrd="14" destOrd="0" presId="urn:microsoft.com/office/officeart/2009/3/layout/RandomtoResultProcess"/>
    <dgm:cxn modelId="{6D450EAF-1A7D-415A-9053-7FF19B14921C}" type="presParOf" srcId="{CBEAC02E-D87B-48A3-8376-8738A42F4C44}" destId="{564C934A-26C4-437E-AA50-A2E26AC7EFFD}" srcOrd="15" destOrd="0" presId="urn:microsoft.com/office/officeart/2009/3/layout/RandomtoResultProcess"/>
    <dgm:cxn modelId="{0584BFC4-B664-4C6F-8076-62D282ECCB5C}" type="presParOf" srcId="{CBEAC02E-D87B-48A3-8376-8738A42F4C44}" destId="{A3EB3B82-77B3-4724-A4D9-CB1370ED3097}" srcOrd="16" destOrd="0" presId="urn:microsoft.com/office/officeart/2009/3/layout/RandomtoResultProcess"/>
    <dgm:cxn modelId="{13F9269F-A01C-4DD2-81B8-83CB7C7BFEF0}" type="presParOf" srcId="{CBEAC02E-D87B-48A3-8376-8738A42F4C44}" destId="{62471FD6-4F1C-4ED3-A629-28361FB1EFB0}" srcOrd="17" destOrd="0" presId="urn:microsoft.com/office/officeart/2009/3/layout/RandomtoResultProcess"/>
    <dgm:cxn modelId="{44A81347-EBE8-4328-8F0E-E97E3C216DA0}" type="presParOf" srcId="{CBEAC02E-D87B-48A3-8376-8738A42F4C44}" destId="{4185E9EA-F8B5-4BF9-8FA1-743412DCA9AE}" srcOrd="18" destOrd="0" presId="urn:microsoft.com/office/officeart/2009/3/layout/RandomtoResultProcess"/>
    <dgm:cxn modelId="{C22E9947-B0EF-4ECC-B2FD-8FBD5A6AA321}" type="presParOf" srcId="{CBEAC02E-D87B-48A3-8376-8738A42F4C44}" destId="{86E7CDB5-8A70-4ECD-8F47-8D6CC79B80F0}" srcOrd="19" destOrd="0" presId="urn:microsoft.com/office/officeart/2009/3/layout/RandomtoResultProcess"/>
    <dgm:cxn modelId="{F2DA27AD-AA67-4416-BE02-7E77B95F6761}" type="presParOf" srcId="{99DE1A96-77EA-4B14-BF99-FDCB7BB70FB2}" destId="{A85C511C-FAF5-44DB-927D-3E698699F485}" srcOrd="1" destOrd="0" presId="urn:microsoft.com/office/officeart/2009/3/layout/RandomtoResultProcess"/>
    <dgm:cxn modelId="{5758A24C-250A-4286-9F33-96EB2B2D42EB}" type="presParOf" srcId="{A85C511C-FAF5-44DB-927D-3E698699F485}" destId="{AF55819C-3350-4E8C-8322-8787F8D4F118}" srcOrd="0" destOrd="0" presId="urn:microsoft.com/office/officeart/2009/3/layout/RandomtoResultProcess"/>
    <dgm:cxn modelId="{6A1E8666-160A-4BB5-86B2-74285F945CB8}" type="presParOf" srcId="{A85C511C-FAF5-44DB-927D-3E698699F485}" destId="{C80D1CAD-7735-408E-A76F-EF36E7EAD187}" srcOrd="1" destOrd="0" presId="urn:microsoft.com/office/officeart/2009/3/layout/RandomtoResultProcess"/>
    <dgm:cxn modelId="{7378D184-9BD0-46AF-8753-BA84B8154A61}" type="presParOf" srcId="{99DE1A96-77EA-4B14-BF99-FDCB7BB70FB2}" destId="{38793EC1-FF3F-4F3C-A582-A7BE89096B24}" srcOrd="2" destOrd="0" presId="urn:microsoft.com/office/officeart/2009/3/layout/RandomtoResultProcess"/>
    <dgm:cxn modelId="{71D56806-AAC9-4C69-BD3B-484F707716C6}" type="presParOf" srcId="{99DE1A96-77EA-4B14-BF99-FDCB7BB70FB2}" destId="{0F51D357-6F92-4375-B572-BA2D6575963E}" srcOrd="3" destOrd="0" presId="urn:microsoft.com/office/officeart/2009/3/layout/RandomtoResultProcess"/>
    <dgm:cxn modelId="{31983584-0E20-484C-91A2-C19C73571D1B}" type="presParOf" srcId="{0F51D357-6F92-4375-B572-BA2D6575963E}" destId="{00950F4E-8914-4551-A05E-7DBD062BD27E}" srcOrd="0" destOrd="0" presId="urn:microsoft.com/office/officeart/2009/3/layout/RandomtoResultProcess"/>
    <dgm:cxn modelId="{EEFEFCCE-07F7-4406-B66A-ECF3DB00F993}" type="presParOf" srcId="{0F51D357-6F92-4375-B572-BA2D6575963E}" destId="{B38EEFC2-2989-49B5-9008-82EB66F216DB}" srcOrd="1" destOrd="0" presId="urn:microsoft.com/office/officeart/2009/3/layout/RandomtoResultProcess"/>
    <dgm:cxn modelId="{A6704DEA-2AD7-4D84-A7B0-D7FDD4A8A29A}" type="presParOf" srcId="{99DE1A96-77EA-4B14-BF99-FDCB7BB70FB2}" destId="{39BDE3F3-7051-4653-9A27-8F0E7202BF78}" srcOrd="4" destOrd="0" presId="urn:microsoft.com/office/officeart/2009/3/layout/RandomtoResultProcess"/>
    <dgm:cxn modelId="{8028EC5A-3DF7-43BC-95FB-A71AD6629D8D}" type="presParOf" srcId="{39BDE3F3-7051-4653-9A27-8F0E7202BF78}" destId="{0DB2CA49-0EDB-4DC0-9605-B15A33629B7F}" srcOrd="0" destOrd="0" presId="urn:microsoft.com/office/officeart/2009/3/layout/RandomtoResultProcess"/>
    <dgm:cxn modelId="{A824C3D2-F3B3-4A94-B802-11C007A857FB}" type="presParOf" srcId="{39BDE3F3-7051-4653-9A27-8F0E7202BF78}" destId="{31AEDCB8-96D1-4F38-AFD0-6214F761BCA2}" srcOrd="1" destOrd="0" presId="urn:microsoft.com/office/officeart/2009/3/layout/RandomtoResultProcess"/>
    <dgm:cxn modelId="{DC5E21FA-5487-4E19-B005-53803EBC28C4}" type="presParOf" srcId="{39BDE3F3-7051-4653-9A27-8F0E7202BF78}" destId="{16B0F93D-FB3A-4529-B039-24D397F8956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1CD889-EA01-4EA4-AD35-0C79EDA8DB9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D565A49-72E3-4B3C-B4F1-7F3189EDF00B}">
      <dgm:prSet phldrT="[Текст]" custT="1"/>
      <dgm:spPr/>
      <dgm:t>
        <a:bodyPr/>
        <a:lstStyle/>
        <a:p>
          <a:r>
            <a:rPr lang="ru-RU" sz="2800" dirty="0" smtClean="0"/>
            <a:t>Срочное и важное</a:t>
          </a:r>
          <a:endParaRPr lang="ru-RU" sz="2800" dirty="0"/>
        </a:p>
      </dgm:t>
    </dgm:pt>
    <dgm:pt modelId="{8648DCE0-02C0-4298-B6D2-06C7213041C6}" type="parTrans" cxnId="{CBE85EEE-3674-4CD8-A413-96509D35E826}">
      <dgm:prSet/>
      <dgm:spPr/>
      <dgm:t>
        <a:bodyPr/>
        <a:lstStyle/>
        <a:p>
          <a:endParaRPr lang="ru-RU" sz="3200"/>
        </a:p>
      </dgm:t>
    </dgm:pt>
    <dgm:pt modelId="{17AF24D1-7548-43FB-A49E-5DD06EA19A31}" type="sibTrans" cxnId="{CBE85EEE-3674-4CD8-A413-96509D35E826}">
      <dgm:prSet/>
      <dgm:spPr/>
      <dgm:t>
        <a:bodyPr/>
        <a:lstStyle/>
        <a:p>
          <a:endParaRPr lang="ru-RU" sz="3200"/>
        </a:p>
      </dgm:t>
    </dgm:pt>
    <dgm:pt modelId="{B2884645-0E6A-48F5-B8B7-26FB3A35F1C1}">
      <dgm:prSet phldrT="[Текст]" custT="1"/>
      <dgm:spPr/>
      <dgm:t>
        <a:bodyPr/>
        <a:lstStyle/>
        <a:p>
          <a:r>
            <a:rPr lang="ru-RU" sz="2400" dirty="0" smtClean="0"/>
            <a:t>дела, несвоевременное выполнение которых приведет к значительному ущербу</a:t>
          </a:r>
          <a:endParaRPr lang="ru-RU" sz="2400" dirty="0"/>
        </a:p>
      </dgm:t>
    </dgm:pt>
    <dgm:pt modelId="{DC9BD57F-6E51-4C3F-A975-374C788B5145}" type="parTrans" cxnId="{119CA214-01F3-4710-ADD0-0A5E682BEBD6}">
      <dgm:prSet/>
      <dgm:spPr/>
      <dgm:t>
        <a:bodyPr/>
        <a:lstStyle/>
        <a:p>
          <a:endParaRPr lang="ru-RU" sz="3200"/>
        </a:p>
      </dgm:t>
    </dgm:pt>
    <dgm:pt modelId="{8D34A997-DE01-460C-AD89-65E9BE8DAF3B}" type="sibTrans" cxnId="{119CA214-01F3-4710-ADD0-0A5E682BEBD6}">
      <dgm:prSet/>
      <dgm:spPr/>
      <dgm:t>
        <a:bodyPr/>
        <a:lstStyle/>
        <a:p>
          <a:endParaRPr lang="ru-RU" sz="3200"/>
        </a:p>
      </dgm:t>
    </dgm:pt>
    <dgm:pt modelId="{1D10D898-8084-421F-8862-5533DE274242}">
      <dgm:prSet phldrT="[Текст]" custT="1"/>
      <dgm:spPr/>
      <dgm:t>
        <a:bodyPr/>
        <a:lstStyle/>
        <a:p>
          <a:r>
            <a:rPr lang="ru-RU" sz="2800" dirty="0" smtClean="0"/>
            <a:t>Важное и менее срочное</a:t>
          </a:r>
          <a:endParaRPr lang="ru-RU" sz="2800" dirty="0"/>
        </a:p>
      </dgm:t>
    </dgm:pt>
    <dgm:pt modelId="{3251B06E-C7CF-4A4E-AD2B-FAF3AA9A0615}" type="parTrans" cxnId="{8D5C7137-8C60-4C99-BFC6-B6FAEE958202}">
      <dgm:prSet/>
      <dgm:spPr/>
      <dgm:t>
        <a:bodyPr/>
        <a:lstStyle/>
        <a:p>
          <a:endParaRPr lang="ru-RU" sz="3200"/>
        </a:p>
      </dgm:t>
    </dgm:pt>
    <dgm:pt modelId="{E8CD00E4-3A96-410C-95C9-BCA6241A238B}" type="sibTrans" cxnId="{8D5C7137-8C60-4C99-BFC6-B6FAEE958202}">
      <dgm:prSet/>
      <dgm:spPr/>
      <dgm:t>
        <a:bodyPr/>
        <a:lstStyle/>
        <a:p>
          <a:endParaRPr lang="ru-RU" sz="3200"/>
        </a:p>
      </dgm:t>
    </dgm:pt>
    <dgm:pt modelId="{B2F3B4E1-E6CF-4351-BF0B-7CB9924D1B33}">
      <dgm:prSet phldrT="[Текст]" custT="1"/>
      <dgm:spPr/>
      <dgm:t>
        <a:bodyPr/>
        <a:lstStyle/>
        <a:p>
          <a:r>
            <a:rPr lang="ru-RU" sz="2400" dirty="0" smtClean="0"/>
            <a:t>могут подождать, но необходимо осуществлять контроль сроков решения задач </a:t>
          </a:r>
          <a:endParaRPr lang="ru-RU" sz="2400" dirty="0"/>
        </a:p>
      </dgm:t>
    </dgm:pt>
    <dgm:pt modelId="{0C13E082-2B0B-4690-B322-C0AD0A21CE8A}" type="parTrans" cxnId="{4E1ACFD9-0A5F-410F-80C9-2AFCE6A86C3A}">
      <dgm:prSet/>
      <dgm:spPr/>
      <dgm:t>
        <a:bodyPr/>
        <a:lstStyle/>
        <a:p>
          <a:endParaRPr lang="ru-RU" sz="3200"/>
        </a:p>
      </dgm:t>
    </dgm:pt>
    <dgm:pt modelId="{0AEED597-4A24-415E-B5F0-94CA89928F01}" type="sibTrans" cxnId="{4E1ACFD9-0A5F-410F-80C9-2AFCE6A86C3A}">
      <dgm:prSet/>
      <dgm:spPr/>
      <dgm:t>
        <a:bodyPr/>
        <a:lstStyle/>
        <a:p>
          <a:endParaRPr lang="ru-RU" sz="3200"/>
        </a:p>
      </dgm:t>
    </dgm:pt>
    <dgm:pt modelId="{E47AEF36-F5A7-44E2-95DA-0F79EF58F875}">
      <dgm:prSet phldrT="[Текст]" custT="1"/>
      <dgm:spPr/>
      <dgm:t>
        <a:bodyPr/>
        <a:lstStyle/>
        <a:p>
          <a:r>
            <a:rPr lang="ru-RU" sz="2800" dirty="0" smtClean="0"/>
            <a:t>Менее важное но срочное</a:t>
          </a:r>
          <a:endParaRPr lang="ru-RU" sz="2800" dirty="0"/>
        </a:p>
      </dgm:t>
    </dgm:pt>
    <dgm:pt modelId="{1E6FC074-985E-44C2-B5FA-F7462E95C3AA}" type="parTrans" cxnId="{945453D9-842D-42BF-8CF8-3EC844FBB46B}">
      <dgm:prSet/>
      <dgm:spPr/>
      <dgm:t>
        <a:bodyPr/>
        <a:lstStyle/>
        <a:p>
          <a:endParaRPr lang="ru-RU" sz="3200"/>
        </a:p>
      </dgm:t>
    </dgm:pt>
    <dgm:pt modelId="{F427EB4A-685A-47F6-BF63-A9058D023E78}" type="sibTrans" cxnId="{945453D9-842D-42BF-8CF8-3EC844FBB46B}">
      <dgm:prSet/>
      <dgm:spPr/>
      <dgm:t>
        <a:bodyPr/>
        <a:lstStyle/>
        <a:p>
          <a:endParaRPr lang="ru-RU" sz="3200"/>
        </a:p>
      </dgm:t>
    </dgm:pt>
    <dgm:pt modelId="{9BC0D759-005B-44BF-A530-4DF15E6F97A4}">
      <dgm:prSet phldrT="[Текст]" custT="1"/>
      <dgm:spPr/>
      <dgm:t>
        <a:bodyPr/>
        <a:lstStyle/>
        <a:p>
          <a:r>
            <a:rPr lang="ru-RU" sz="2400" dirty="0" smtClean="0"/>
            <a:t>опасность «спешки»; если задача не столь важна, то она должна быть делегирована</a:t>
          </a:r>
          <a:endParaRPr lang="ru-RU" sz="2400" dirty="0"/>
        </a:p>
      </dgm:t>
    </dgm:pt>
    <dgm:pt modelId="{C8F99F57-E7AD-4CF7-8E68-1FCC328F301A}" type="parTrans" cxnId="{20C017CD-6889-46E2-9766-136F2EB7CBFF}">
      <dgm:prSet/>
      <dgm:spPr/>
      <dgm:t>
        <a:bodyPr/>
        <a:lstStyle/>
        <a:p>
          <a:endParaRPr lang="ru-RU" sz="3200"/>
        </a:p>
      </dgm:t>
    </dgm:pt>
    <dgm:pt modelId="{70A9D255-CAED-47E3-9AD8-E935CFFAE215}" type="sibTrans" cxnId="{20C017CD-6889-46E2-9766-136F2EB7CBFF}">
      <dgm:prSet/>
      <dgm:spPr/>
      <dgm:t>
        <a:bodyPr/>
        <a:lstStyle/>
        <a:p>
          <a:endParaRPr lang="ru-RU" sz="3200"/>
        </a:p>
      </dgm:t>
    </dgm:pt>
    <dgm:pt modelId="{2DC1519D-E0D6-4A16-8837-E8891CDBF5FF}">
      <dgm:prSet phldrT="[Текст]" custT="1"/>
      <dgm:spPr/>
      <dgm:t>
        <a:bodyPr/>
        <a:lstStyle/>
        <a:p>
          <a:r>
            <a:rPr lang="ru-RU" sz="2400" dirty="0" smtClean="0"/>
            <a:t>очень часто «оседают» на письменном столе</a:t>
          </a:r>
          <a:endParaRPr lang="ru-RU" sz="2400" dirty="0"/>
        </a:p>
      </dgm:t>
    </dgm:pt>
    <dgm:pt modelId="{23F1BD1F-DFB3-46CD-8318-3715A2598C66}" type="parTrans" cxnId="{93B67B14-EF56-401A-BA58-D9A6CDCACB90}">
      <dgm:prSet/>
      <dgm:spPr/>
      <dgm:t>
        <a:bodyPr/>
        <a:lstStyle/>
        <a:p>
          <a:endParaRPr lang="ru-RU" sz="3200"/>
        </a:p>
      </dgm:t>
    </dgm:pt>
    <dgm:pt modelId="{F243B7C8-1F31-446E-B22F-5A0591922154}" type="sibTrans" cxnId="{93B67B14-EF56-401A-BA58-D9A6CDCACB90}">
      <dgm:prSet/>
      <dgm:spPr/>
      <dgm:t>
        <a:bodyPr/>
        <a:lstStyle/>
        <a:p>
          <a:endParaRPr lang="ru-RU" sz="3200"/>
        </a:p>
      </dgm:t>
    </dgm:pt>
    <dgm:pt modelId="{3A7EFD29-5E20-4EB4-807F-93324A0CF65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Неважное 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несрочное</a:t>
          </a:r>
          <a:endParaRPr lang="ru-RU" sz="2800" dirty="0"/>
        </a:p>
      </dgm:t>
    </dgm:pt>
    <dgm:pt modelId="{70E6FAE1-74BD-4BE1-9E72-84F0BF2E8DF7}" type="parTrans" cxnId="{EA4D6891-8608-43F2-A12B-EFE999425936}">
      <dgm:prSet/>
      <dgm:spPr/>
      <dgm:t>
        <a:bodyPr/>
        <a:lstStyle/>
        <a:p>
          <a:endParaRPr lang="ru-RU" sz="3200"/>
        </a:p>
      </dgm:t>
    </dgm:pt>
    <dgm:pt modelId="{324C6061-3B74-48BE-B1A5-B43FACF6D6FF}" type="sibTrans" cxnId="{EA4D6891-8608-43F2-A12B-EFE999425936}">
      <dgm:prSet/>
      <dgm:spPr/>
      <dgm:t>
        <a:bodyPr/>
        <a:lstStyle/>
        <a:p>
          <a:endParaRPr lang="ru-RU" sz="3200"/>
        </a:p>
      </dgm:t>
    </dgm:pt>
    <dgm:pt modelId="{1721660F-664B-4798-BCF8-F6E3AE4B2E4A}">
      <dgm:prSet custT="1"/>
      <dgm:spPr/>
      <dgm:t>
        <a:bodyPr/>
        <a:lstStyle/>
        <a:p>
          <a:endParaRPr lang="ru-RU" sz="2400" dirty="0"/>
        </a:p>
      </dgm:t>
    </dgm:pt>
    <dgm:pt modelId="{61AD2D3F-F31D-43F8-90FA-835AA2247B1A}" type="parTrans" cxnId="{34A6E24D-70AD-4626-BB7D-18BC7A5A17A4}">
      <dgm:prSet/>
      <dgm:spPr/>
      <dgm:t>
        <a:bodyPr/>
        <a:lstStyle/>
        <a:p>
          <a:endParaRPr lang="ru-RU"/>
        </a:p>
      </dgm:t>
    </dgm:pt>
    <dgm:pt modelId="{BFC2509F-13B8-404C-A0A8-ABD5238A42C6}" type="sibTrans" cxnId="{34A6E24D-70AD-4626-BB7D-18BC7A5A17A4}">
      <dgm:prSet/>
      <dgm:spPr/>
      <dgm:t>
        <a:bodyPr/>
        <a:lstStyle/>
        <a:p>
          <a:endParaRPr lang="ru-RU"/>
        </a:p>
      </dgm:t>
    </dgm:pt>
    <dgm:pt modelId="{8816B879-8B83-417A-B86A-2E1660F835F3}">
      <dgm:prSet custT="1"/>
      <dgm:spPr/>
      <dgm:t>
        <a:bodyPr/>
        <a:lstStyle/>
        <a:p>
          <a:endParaRPr lang="ru-RU" sz="2400" dirty="0"/>
        </a:p>
      </dgm:t>
    </dgm:pt>
    <dgm:pt modelId="{BF194DB1-CEB7-41EB-894E-F887BED8AD85}" type="parTrans" cxnId="{8132DDDC-F31E-477F-804D-25EA778A593F}">
      <dgm:prSet/>
      <dgm:spPr/>
      <dgm:t>
        <a:bodyPr/>
        <a:lstStyle/>
        <a:p>
          <a:endParaRPr lang="ru-RU"/>
        </a:p>
      </dgm:t>
    </dgm:pt>
    <dgm:pt modelId="{F519CC56-3168-4D65-83D6-AE624BB800EB}" type="sibTrans" cxnId="{8132DDDC-F31E-477F-804D-25EA778A593F}">
      <dgm:prSet/>
      <dgm:spPr/>
      <dgm:t>
        <a:bodyPr/>
        <a:lstStyle/>
        <a:p>
          <a:endParaRPr lang="ru-RU"/>
        </a:p>
      </dgm:t>
    </dgm:pt>
    <dgm:pt modelId="{7BB55CEE-50C8-4A0B-BBE7-0A7F5579432E}" type="pres">
      <dgm:prSet presAssocID="{E21CD889-EA01-4EA4-AD35-0C79EDA8DB9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3A59EA1-7623-429C-844E-4079EAB1C86E}" type="pres">
      <dgm:prSet presAssocID="{ED565A49-72E3-4B3C-B4F1-7F3189EDF00B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7EAF2-985A-4728-9A19-048FC06BDBFA}" type="pres">
      <dgm:prSet presAssocID="{ED565A49-72E3-4B3C-B4F1-7F3189EDF00B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5E946-3415-41F8-B8C9-C9B90FCFDB5E}" type="pres">
      <dgm:prSet presAssocID="{1D10D898-8084-421F-8862-5533DE274242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F223C-CF6C-40A0-B011-64C47DFED915}" type="pres">
      <dgm:prSet presAssocID="{1D10D898-8084-421F-8862-5533DE274242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63A41-E154-4E10-9814-2EE277A9DCEE}" type="pres">
      <dgm:prSet presAssocID="{E47AEF36-F5A7-44E2-95DA-0F79EF58F875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3DA7FCEC-F505-4673-82F5-5C109EC0DE22}" type="pres">
      <dgm:prSet presAssocID="{E47AEF36-F5A7-44E2-95DA-0F79EF58F87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C49D5-732A-41F6-B087-7CBA0FA48C31}" type="pres">
      <dgm:prSet presAssocID="{3A7EFD29-5E20-4EB4-807F-93324A0CF65C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662F8816-1132-4FCE-B6BE-5B77A543E70A}" type="pres">
      <dgm:prSet presAssocID="{3A7EFD29-5E20-4EB4-807F-93324A0CF65C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017CD-6889-46E2-9766-136F2EB7CBFF}" srcId="{E47AEF36-F5A7-44E2-95DA-0F79EF58F875}" destId="{9BC0D759-005B-44BF-A530-4DF15E6F97A4}" srcOrd="0" destOrd="0" parTransId="{C8F99F57-E7AD-4CF7-8E68-1FCC328F301A}" sibTransId="{70A9D255-CAED-47E3-9AD8-E935CFFAE215}"/>
    <dgm:cxn modelId="{8132DDDC-F31E-477F-804D-25EA778A593F}" srcId="{E47AEF36-F5A7-44E2-95DA-0F79EF58F875}" destId="{8816B879-8B83-417A-B86A-2E1660F835F3}" srcOrd="1" destOrd="0" parTransId="{BF194DB1-CEB7-41EB-894E-F887BED8AD85}" sibTransId="{F519CC56-3168-4D65-83D6-AE624BB800EB}"/>
    <dgm:cxn modelId="{CBE85EEE-3674-4CD8-A413-96509D35E826}" srcId="{E21CD889-EA01-4EA4-AD35-0C79EDA8DB9D}" destId="{ED565A49-72E3-4B3C-B4F1-7F3189EDF00B}" srcOrd="0" destOrd="0" parTransId="{8648DCE0-02C0-4298-B6D2-06C7213041C6}" sibTransId="{17AF24D1-7548-43FB-A49E-5DD06EA19A31}"/>
    <dgm:cxn modelId="{34A6E24D-70AD-4626-BB7D-18BC7A5A17A4}" srcId="{1D10D898-8084-421F-8862-5533DE274242}" destId="{1721660F-664B-4798-BCF8-F6E3AE4B2E4A}" srcOrd="1" destOrd="0" parTransId="{61AD2D3F-F31D-43F8-90FA-835AA2247B1A}" sibTransId="{BFC2509F-13B8-404C-A0A8-ABD5238A42C6}"/>
    <dgm:cxn modelId="{9193ACE7-6BD2-49A0-B998-D6C2386A033B}" type="presOf" srcId="{E47AEF36-F5A7-44E2-95DA-0F79EF58F875}" destId="{67363A41-E154-4E10-9814-2EE277A9DCEE}" srcOrd="0" destOrd="0" presId="urn:microsoft.com/office/officeart/2009/3/layout/IncreasingArrowsProcess"/>
    <dgm:cxn modelId="{8C4EE932-5851-49F3-9FA5-DD7EBEEA9C13}" type="presOf" srcId="{8816B879-8B83-417A-B86A-2E1660F835F3}" destId="{3DA7FCEC-F505-4673-82F5-5C109EC0DE22}" srcOrd="0" destOrd="1" presId="urn:microsoft.com/office/officeart/2009/3/layout/IncreasingArrowsProcess"/>
    <dgm:cxn modelId="{766316BE-E079-44D6-B354-D986B12BFD92}" type="presOf" srcId="{ED565A49-72E3-4B3C-B4F1-7F3189EDF00B}" destId="{F3A59EA1-7623-429C-844E-4079EAB1C86E}" srcOrd="0" destOrd="0" presId="urn:microsoft.com/office/officeart/2009/3/layout/IncreasingArrowsProcess"/>
    <dgm:cxn modelId="{90FB532C-93E8-4874-9660-2B3C3DF025AD}" type="presOf" srcId="{B2884645-0E6A-48F5-B8B7-26FB3A35F1C1}" destId="{A9B7EAF2-985A-4728-9A19-048FC06BDBFA}" srcOrd="0" destOrd="0" presId="urn:microsoft.com/office/officeart/2009/3/layout/IncreasingArrowsProcess"/>
    <dgm:cxn modelId="{EA4D6891-8608-43F2-A12B-EFE999425936}" srcId="{E21CD889-EA01-4EA4-AD35-0C79EDA8DB9D}" destId="{3A7EFD29-5E20-4EB4-807F-93324A0CF65C}" srcOrd="3" destOrd="0" parTransId="{70E6FAE1-74BD-4BE1-9E72-84F0BF2E8DF7}" sibTransId="{324C6061-3B74-48BE-B1A5-B43FACF6D6FF}"/>
    <dgm:cxn modelId="{4E1ACFD9-0A5F-410F-80C9-2AFCE6A86C3A}" srcId="{1D10D898-8084-421F-8862-5533DE274242}" destId="{B2F3B4E1-E6CF-4351-BF0B-7CB9924D1B33}" srcOrd="0" destOrd="0" parTransId="{0C13E082-2B0B-4690-B322-C0AD0A21CE8A}" sibTransId="{0AEED597-4A24-415E-B5F0-94CA89928F01}"/>
    <dgm:cxn modelId="{EB6B3710-9493-4F0C-A14A-3141E5844652}" type="presOf" srcId="{3A7EFD29-5E20-4EB4-807F-93324A0CF65C}" destId="{731C49D5-732A-41F6-B087-7CBA0FA48C31}" srcOrd="0" destOrd="0" presId="urn:microsoft.com/office/officeart/2009/3/layout/IncreasingArrowsProcess"/>
    <dgm:cxn modelId="{A5C55547-CAE3-47EC-8791-D53FDF073CE4}" type="presOf" srcId="{9BC0D759-005B-44BF-A530-4DF15E6F97A4}" destId="{3DA7FCEC-F505-4673-82F5-5C109EC0DE22}" srcOrd="0" destOrd="0" presId="urn:microsoft.com/office/officeart/2009/3/layout/IncreasingArrowsProcess"/>
    <dgm:cxn modelId="{A0943A25-1993-48BD-9BE7-01E8F08E802E}" type="presOf" srcId="{2DC1519D-E0D6-4A16-8837-E8891CDBF5FF}" destId="{662F8816-1132-4FCE-B6BE-5B77A543E70A}" srcOrd="0" destOrd="0" presId="urn:microsoft.com/office/officeart/2009/3/layout/IncreasingArrowsProcess"/>
    <dgm:cxn modelId="{D414CC92-559A-41E3-B233-380C06741F6E}" type="presOf" srcId="{E21CD889-EA01-4EA4-AD35-0C79EDA8DB9D}" destId="{7BB55CEE-50C8-4A0B-BBE7-0A7F5579432E}" srcOrd="0" destOrd="0" presId="urn:microsoft.com/office/officeart/2009/3/layout/IncreasingArrowsProcess"/>
    <dgm:cxn modelId="{93B67B14-EF56-401A-BA58-D9A6CDCACB90}" srcId="{3A7EFD29-5E20-4EB4-807F-93324A0CF65C}" destId="{2DC1519D-E0D6-4A16-8837-E8891CDBF5FF}" srcOrd="0" destOrd="0" parTransId="{23F1BD1F-DFB3-46CD-8318-3715A2598C66}" sibTransId="{F243B7C8-1F31-446E-B22F-5A0591922154}"/>
    <dgm:cxn modelId="{945453D9-842D-42BF-8CF8-3EC844FBB46B}" srcId="{E21CD889-EA01-4EA4-AD35-0C79EDA8DB9D}" destId="{E47AEF36-F5A7-44E2-95DA-0F79EF58F875}" srcOrd="2" destOrd="0" parTransId="{1E6FC074-985E-44C2-B5FA-F7462E95C3AA}" sibTransId="{F427EB4A-685A-47F6-BF63-A9058D023E78}"/>
    <dgm:cxn modelId="{D36C103C-B6BC-4E14-9833-4A01DE684590}" type="presOf" srcId="{B2F3B4E1-E6CF-4351-BF0B-7CB9924D1B33}" destId="{73EF223C-CF6C-40A0-B011-64C47DFED915}" srcOrd="0" destOrd="0" presId="urn:microsoft.com/office/officeart/2009/3/layout/IncreasingArrowsProcess"/>
    <dgm:cxn modelId="{8D5C7137-8C60-4C99-BFC6-B6FAEE958202}" srcId="{E21CD889-EA01-4EA4-AD35-0C79EDA8DB9D}" destId="{1D10D898-8084-421F-8862-5533DE274242}" srcOrd="1" destOrd="0" parTransId="{3251B06E-C7CF-4A4E-AD2B-FAF3AA9A0615}" sibTransId="{E8CD00E4-3A96-410C-95C9-BCA6241A238B}"/>
    <dgm:cxn modelId="{4AF634C1-A96E-4D31-89A9-5959E0341C9D}" type="presOf" srcId="{1721660F-664B-4798-BCF8-F6E3AE4B2E4A}" destId="{73EF223C-CF6C-40A0-B011-64C47DFED915}" srcOrd="0" destOrd="1" presId="urn:microsoft.com/office/officeart/2009/3/layout/IncreasingArrowsProcess"/>
    <dgm:cxn modelId="{119CA214-01F3-4710-ADD0-0A5E682BEBD6}" srcId="{ED565A49-72E3-4B3C-B4F1-7F3189EDF00B}" destId="{B2884645-0E6A-48F5-B8B7-26FB3A35F1C1}" srcOrd="0" destOrd="0" parTransId="{DC9BD57F-6E51-4C3F-A975-374C788B5145}" sibTransId="{8D34A997-DE01-460C-AD89-65E9BE8DAF3B}"/>
    <dgm:cxn modelId="{FC82086B-651F-42B3-97F9-10DF8F09AF54}" type="presOf" srcId="{1D10D898-8084-421F-8862-5533DE274242}" destId="{18C5E946-3415-41F8-B8C9-C9B90FCFDB5E}" srcOrd="0" destOrd="0" presId="urn:microsoft.com/office/officeart/2009/3/layout/IncreasingArrowsProcess"/>
    <dgm:cxn modelId="{C9B48A3B-2CFB-4A08-A185-E079EE0EE403}" type="presParOf" srcId="{7BB55CEE-50C8-4A0B-BBE7-0A7F5579432E}" destId="{F3A59EA1-7623-429C-844E-4079EAB1C86E}" srcOrd="0" destOrd="0" presId="urn:microsoft.com/office/officeart/2009/3/layout/IncreasingArrowsProcess"/>
    <dgm:cxn modelId="{D6B66A64-0BB3-4AF6-B572-966763C65278}" type="presParOf" srcId="{7BB55CEE-50C8-4A0B-BBE7-0A7F5579432E}" destId="{A9B7EAF2-985A-4728-9A19-048FC06BDBFA}" srcOrd="1" destOrd="0" presId="urn:microsoft.com/office/officeart/2009/3/layout/IncreasingArrowsProcess"/>
    <dgm:cxn modelId="{632BEA56-D714-4216-81CB-713A24F07063}" type="presParOf" srcId="{7BB55CEE-50C8-4A0B-BBE7-0A7F5579432E}" destId="{18C5E946-3415-41F8-B8C9-C9B90FCFDB5E}" srcOrd="2" destOrd="0" presId="urn:microsoft.com/office/officeart/2009/3/layout/IncreasingArrowsProcess"/>
    <dgm:cxn modelId="{8EADE0AA-F022-4650-B1E8-6E99BFF13F88}" type="presParOf" srcId="{7BB55CEE-50C8-4A0B-BBE7-0A7F5579432E}" destId="{73EF223C-CF6C-40A0-B011-64C47DFED915}" srcOrd="3" destOrd="0" presId="urn:microsoft.com/office/officeart/2009/3/layout/IncreasingArrowsProcess"/>
    <dgm:cxn modelId="{206F8D30-2F6C-4EEE-A2A1-4ACE5DF45772}" type="presParOf" srcId="{7BB55CEE-50C8-4A0B-BBE7-0A7F5579432E}" destId="{67363A41-E154-4E10-9814-2EE277A9DCEE}" srcOrd="4" destOrd="0" presId="urn:microsoft.com/office/officeart/2009/3/layout/IncreasingArrowsProcess"/>
    <dgm:cxn modelId="{40F4B258-AE6D-4CD0-B9D4-2A713AF3CBC2}" type="presParOf" srcId="{7BB55CEE-50C8-4A0B-BBE7-0A7F5579432E}" destId="{3DA7FCEC-F505-4673-82F5-5C109EC0DE22}" srcOrd="5" destOrd="0" presId="urn:microsoft.com/office/officeart/2009/3/layout/IncreasingArrowsProcess"/>
    <dgm:cxn modelId="{52395044-D9C7-4EC9-BEC7-552A24325B51}" type="presParOf" srcId="{7BB55CEE-50C8-4A0B-BBE7-0A7F5579432E}" destId="{731C49D5-732A-41F6-B087-7CBA0FA48C31}" srcOrd="6" destOrd="0" presId="urn:microsoft.com/office/officeart/2009/3/layout/IncreasingArrowsProcess"/>
    <dgm:cxn modelId="{60304956-BB8A-4D24-A479-F5ABAD0B0610}" type="presParOf" srcId="{7BB55CEE-50C8-4A0B-BBE7-0A7F5579432E}" destId="{662F8816-1132-4FCE-B6BE-5B77A543E70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E1BE27-8C61-43E0-A653-E086C24FF9AC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D9864B-5F59-43A6-B20A-79548EC353EC}">
      <dgm:prSet phldrT="[Текст]"/>
      <dgm:spPr/>
      <dgm:t>
        <a:bodyPr/>
        <a:lstStyle/>
        <a:p>
          <a:r>
            <a:rPr lang="ru-RU" b="1" dirty="0" smtClean="0"/>
            <a:t>Тривиальное большинство</a:t>
          </a:r>
        </a:p>
      </dgm:t>
    </dgm:pt>
    <dgm:pt modelId="{963059BE-6B24-4F93-B572-4C364F0461A1}" type="parTrans" cxnId="{3E372005-D1E9-45BC-A0C9-85988DC5CADA}">
      <dgm:prSet/>
      <dgm:spPr/>
      <dgm:t>
        <a:bodyPr/>
        <a:lstStyle/>
        <a:p>
          <a:endParaRPr lang="ru-RU" b="1"/>
        </a:p>
      </dgm:t>
    </dgm:pt>
    <dgm:pt modelId="{F05A3F1E-5DF2-4D56-B8C9-261F34845DCA}" type="sibTrans" cxnId="{3E372005-D1E9-45BC-A0C9-85988DC5CADA}">
      <dgm:prSet/>
      <dgm:spPr/>
      <dgm:t>
        <a:bodyPr/>
        <a:lstStyle/>
        <a:p>
          <a:endParaRPr lang="ru-RU" b="1"/>
        </a:p>
      </dgm:t>
    </dgm:pt>
    <dgm:pt modelId="{6AFB3064-24B2-45DA-8F50-89323AFC4B27}">
      <dgm:prSet phldrT="[Текст]" phldr="1"/>
      <dgm:spPr/>
      <dgm:t>
        <a:bodyPr/>
        <a:lstStyle/>
        <a:p>
          <a:endParaRPr lang="ru-RU" b="1"/>
        </a:p>
      </dgm:t>
    </dgm:pt>
    <dgm:pt modelId="{652100B2-2C67-497C-918C-E76CC744E8DB}" type="parTrans" cxnId="{D476392E-9527-444B-A37E-AB3C159681C6}">
      <dgm:prSet/>
      <dgm:spPr/>
      <dgm:t>
        <a:bodyPr/>
        <a:lstStyle/>
        <a:p>
          <a:endParaRPr lang="ru-RU" b="1"/>
        </a:p>
      </dgm:t>
    </dgm:pt>
    <dgm:pt modelId="{ECE15E39-F341-4E30-AC39-5D484E8DBD75}" type="sibTrans" cxnId="{D476392E-9527-444B-A37E-AB3C159681C6}">
      <dgm:prSet/>
      <dgm:spPr/>
      <dgm:t>
        <a:bodyPr/>
        <a:lstStyle/>
        <a:p>
          <a:endParaRPr lang="ru-RU" b="1"/>
        </a:p>
      </dgm:t>
    </dgm:pt>
    <dgm:pt modelId="{3F16A2A1-AD68-47DB-85B8-456277C74EE0}">
      <dgm:prSet phldrT="[Текст]"/>
      <dgm:spPr/>
      <dgm:t>
        <a:bodyPr/>
        <a:lstStyle/>
        <a:p>
          <a:r>
            <a:rPr lang="ru-RU" b="1" dirty="0" smtClean="0"/>
            <a:t>80%</a:t>
          </a:r>
          <a:endParaRPr lang="ru-RU" b="1" dirty="0"/>
        </a:p>
      </dgm:t>
    </dgm:pt>
    <dgm:pt modelId="{C7518BC4-235F-4454-975E-31513A58DB78}" type="parTrans" cxnId="{95837DC6-3429-4EC8-939C-871E089ABAE1}">
      <dgm:prSet/>
      <dgm:spPr/>
      <dgm:t>
        <a:bodyPr/>
        <a:lstStyle/>
        <a:p>
          <a:endParaRPr lang="ru-RU" b="1"/>
        </a:p>
      </dgm:t>
    </dgm:pt>
    <dgm:pt modelId="{290F0188-CE6B-4BCD-89DE-DC9E65B13C1B}" type="sibTrans" cxnId="{95837DC6-3429-4EC8-939C-871E089ABAE1}">
      <dgm:prSet/>
      <dgm:spPr/>
      <dgm:t>
        <a:bodyPr/>
        <a:lstStyle/>
        <a:p>
          <a:endParaRPr lang="ru-RU" b="1"/>
        </a:p>
      </dgm:t>
    </dgm:pt>
    <dgm:pt modelId="{D01BAC1C-AA05-4081-81CB-1F1D77E331DA}">
      <dgm:prSet phldrT="[Текст]"/>
      <dgm:spPr/>
      <dgm:t>
        <a:bodyPr/>
        <a:lstStyle/>
        <a:p>
          <a:r>
            <a:rPr lang="ru-RU" b="1" dirty="0" smtClean="0"/>
            <a:t>Влиятельное меньшинство</a:t>
          </a:r>
        </a:p>
      </dgm:t>
    </dgm:pt>
    <dgm:pt modelId="{346E55CC-36A6-4477-A5EF-0B0724BC17BF}" type="parTrans" cxnId="{A98BBCB2-AB2C-4B00-A611-81BBC8AF8E2C}">
      <dgm:prSet/>
      <dgm:spPr/>
      <dgm:t>
        <a:bodyPr/>
        <a:lstStyle/>
        <a:p>
          <a:endParaRPr lang="ru-RU" b="1"/>
        </a:p>
      </dgm:t>
    </dgm:pt>
    <dgm:pt modelId="{F4A01B71-3AA1-4169-A8C2-C1E96B41DD89}" type="sibTrans" cxnId="{A98BBCB2-AB2C-4B00-A611-81BBC8AF8E2C}">
      <dgm:prSet/>
      <dgm:spPr/>
      <dgm:t>
        <a:bodyPr/>
        <a:lstStyle/>
        <a:p>
          <a:endParaRPr lang="ru-RU" b="1"/>
        </a:p>
      </dgm:t>
    </dgm:pt>
    <dgm:pt modelId="{30EAD573-2FAF-437A-93E6-0DE7E6075A84}">
      <dgm:prSet phldrT="[Текст]" phldr="1"/>
      <dgm:spPr/>
      <dgm:t>
        <a:bodyPr/>
        <a:lstStyle/>
        <a:p>
          <a:endParaRPr lang="ru-RU" b="1"/>
        </a:p>
      </dgm:t>
    </dgm:pt>
    <dgm:pt modelId="{418D2180-17DA-4861-B8E3-FC3C17AADBC9}" type="parTrans" cxnId="{CA61A4DD-8D6D-4918-8235-7E98F04D738A}">
      <dgm:prSet/>
      <dgm:spPr/>
      <dgm:t>
        <a:bodyPr/>
        <a:lstStyle/>
        <a:p>
          <a:endParaRPr lang="ru-RU" b="1"/>
        </a:p>
      </dgm:t>
    </dgm:pt>
    <dgm:pt modelId="{3FABA9BB-ABBC-49AE-AAD0-43D7CE59D806}" type="sibTrans" cxnId="{CA61A4DD-8D6D-4918-8235-7E98F04D738A}">
      <dgm:prSet/>
      <dgm:spPr/>
      <dgm:t>
        <a:bodyPr/>
        <a:lstStyle/>
        <a:p>
          <a:endParaRPr lang="ru-RU" b="1"/>
        </a:p>
      </dgm:t>
    </dgm:pt>
    <dgm:pt modelId="{6F7D6531-E2FA-4BA5-BB93-56F7C2E158F3}">
      <dgm:prSet phldrT="[Текст]" phldr="1"/>
      <dgm:spPr/>
      <dgm:t>
        <a:bodyPr/>
        <a:lstStyle/>
        <a:p>
          <a:endParaRPr lang="ru-RU" b="1"/>
        </a:p>
      </dgm:t>
    </dgm:pt>
    <dgm:pt modelId="{99E97D2A-69C3-4893-B26E-697A5C089F4F}" type="parTrans" cxnId="{C05CB9ED-D3EC-4F85-89B1-ECB3AA9A80EE}">
      <dgm:prSet/>
      <dgm:spPr/>
      <dgm:t>
        <a:bodyPr/>
        <a:lstStyle/>
        <a:p>
          <a:endParaRPr lang="ru-RU" b="1"/>
        </a:p>
      </dgm:t>
    </dgm:pt>
    <dgm:pt modelId="{57D844D4-90BE-480F-8F7C-E77CA95A8513}" type="sibTrans" cxnId="{C05CB9ED-D3EC-4F85-89B1-ECB3AA9A80EE}">
      <dgm:prSet/>
      <dgm:spPr/>
      <dgm:t>
        <a:bodyPr/>
        <a:lstStyle/>
        <a:p>
          <a:endParaRPr lang="ru-RU" b="1"/>
        </a:p>
      </dgm:t>
    </dgm:pt>
    <dgm:pt modelId="{C6960A91-BED2-4781-A1D9-FF1950B43203}">
      <dgm:prSet phldrT="[Текст]"/>
      <dgm:spPr/>
      <dgm:t>
        <a:bodyPr/>
        <a:lstStyle/>
        <a:p>
          <a:r>
            <a:rPr lang="ru-RU" b="1" dirty="0" smtClean="0"/>
            <a:t>20%</a:t>
          </a:r>
          <a:endParaRPr lang="ru-RU" b="1" dirty="0"/>
        </a:p>
      </dgm:t>
    </dgm:pt>
    <dgm:pt modelId="{86F71918-EDF5-4B1A-A297-78226B849100}" type="parTrans" cxnId="{04087F32-3EE3-413D-8E63-E4DB39203529}">
      <dgm:prSet/>
      <dgm:spPr/>
      <dgm:t>
        <a:bodyPr/>
        <a:lstStyle/>
        <a:p>
          <a:endParaRPr lang="ru-RU" b="1"/>
        </a:p>
      </dgm:t>
    </dgm:pt>
    <dgm:pt modelId="{B220B8B4-F3C4-49C1-9602-90F04814B4B2}" type="sibTrans" cxnId="{04087F32-3EE3-413D-8E63-E4DB39203529}">
      <dgm:prSet/>
      <dgm:spPr/>
      <dgm:t>
        <a:bodyPr/>
        <a:lstStyle/>
        <a:p>
          <a:endParaRPr lang="ru-RU" b="1"/>
        </a:p>
      </dgm:t>
    </dgm:pt>
    <dgm:pt modelId="{92B6F8B7-C105-4025-9F2D-01F834C5F9D4}" type="pres">
      <dgm:prSet presAssocID="{48E1BE27-8C61-43E0-A653-E086C24FF9A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FA515B8-1970-4380-BB62-E8EC6A89E3A0}" type="pres">
      <dgm:prSet presAssocID="{48E1BE27-8C61-43E0-A653-E086C24FF9AC}" presName="dummyMaxCanvas" presStyleCnt="0"/>
      <dgm:spPr/>
    </dgm:pt>
    <dgm:pt modelId="{2F1C0803-A01D-4ACF-9517-87A3757900B1}" type="pres">
      <dgm:prSet presAssocID="{48E1BE27-8C61-43E0-A653-E086C24FF9AC}" presName="parentComposite" presStyleCnt="0"/>
      <dgm:spPr/>
    </dgm:pt>
    <dgm:pt modelId="{CEA24F98-4CC5-4E5D-97B6-C63BD98B9AB0}" type="pres">
      <dgm:prSet presAssocID="{48E1BE27-8C61-43E0-A653-E086C24FF9A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25C75F77-27F9-4EC1-9076-4DB079C69140}" type="pres">
      <dgm:prSet presAssocID="{48E1BE27-8C61-43E0-A653-E086C24FF9AC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68FE1C78-3341-4955-9D98-2CC33AB6D28A}" type="pres">
      <dgm:prSet presAssocID="{48E1BE27-8C61-43E0-A653-E086C24FF9AC}" presName="childrenComposite" presStyleCnt="0"/>
      <dgm:spPr/>
    </dgm:pt>
    <dgm:pt modelId="{43AA87BB-3132-49D6-994F-AB209F48ACA5}" type="pres">
      <dgm:prSet presAssocID="{48E1BE27-8C61-43E0-A653-E086C24FF9AC}" presName="dummyMaxCanvas_ChildArea" presStyleCnt="0"/>
      <dgm:spPr/>
    </dgm:pt>
    <dgm:pt modelId="{EBA0A5C8-0E58-4B72-BA07-E6939DA498A9}" type="pres">
      <dgm:prSet presAssocID="{48E1BE27-8C61-43E0-A653-E086C24FF9AC}" presName="fulcrum" presStyleLbl="alignAccFollowNode1" presStyleIdx="2" presStyleCnt="4"/>
      <dgm:spPr/>
    </dgm:pt>
    <dgm:pt modelId="{C610E984-4154-4C23-AF5A-690D71BE2805}" type="pres">
      <dgm:prSet presAssocID="{48E1BE27-8C61-43E0-A653-E086C24FF9AC}" presName="balance_23" presStyleLbl="alignAccFollowNode1" presStyleIdx="3" presStyleCnt="4">
        <dgm:presLayoutVars>
          <dgm:bulletEnabled val="1"/>
        </dgm:presLayoutVars>
      </dgm:prSet>
      <dgm:spPr/>
    </dgm:pt>
    <dgm:pt modelId="{1E7B5E77-7687-43C3-AE14-4681541C84F0}" type="pres">
      <dgm:prSet presAssocID="{48E1BE27-8C61-43E0-A653-E086C24FF9AC}" presName="right_23_1" presStyleLbl="node1" presStyleIdx="0" presStyleCnt="5">
        <dgm:presLayoutVars>
          <dgm:bulletEnabled val="1"/>
        </dgm:presLayoutVars>
      </dgm:prSet>
      <dgm:spPr/>
    </dgm:pt>
    <dgm:pt modelId="{9FC7087B-7542-4FE6-9B37-FE7BC1F5405C}" type="pres">
      <dgm:prSet presAssocID="{48E1BE27-8C61-43E0-A653-E086C24FF9AC}" presName="right_23_2" presStyleLbl="node1" presStyleIdx="1" presStyleCnt="5">
        <dgm:presLayoutVars>
          <dgm:bulletEnabled val="1"/>
        </dgm:presLayoutVars>
      </dgm:prSet>
      <dgm:spPr/>
    </dgm:pt>
    <dgm:pt modelId="{F24E9537-EB11-4FB6-A11C-7752FA177F5F}" type="pres">
      <dgm:prSet presAssocID="{48E1BE27-8C61-43E0-A653-E086C24FF9AC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F27EF-089C-43D7-AA05-1B1E595A2694}" type="pres">
      <dgm:prSet presAssocID="{48E1BE27-8C61-43E0-A653-E086C24FF9AC}" presName="left_23_1" presStyleLbl="node1" presStyleIdx="3" presStyleCnt="5">
        <dgm:presLayoutVars>
          <dgm:bulletEnabled val="1"/>
        </dgm:presLayoutVars>
      </dgm:prSet>
      <dgm:spPr/>
    </dgm:pt>
    <dgm:pt modelId="{B62525AF-1891-4C09-9D46-8FB970F3D5D3}" type="pres">
      <dgm:prSet presAssocID="{48E1BE27-8C61-43E0-A653-E086C24FF9AC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014968-26FE-445E-9F6D-CC83E5C449AF}" type="presOf" srcId="{48E1BE27-8C61-43E0-A653-E086C24FF9AC}" destId="{92B6F8B7-C105-4025-9F2D-01F834C5F9D4}" srcOrd="0" destOrd="0" presId="urn:microsoft.com/office/officeart/2005/8/layout/balance1"/>
    <dgm:cxn modelId="{8FCDEFA4-8153-4DBB-9700-5CEC2E747110}" type="presOf" srcId="{C6960A91-BED2-4781-A1D9-FF1950B43203}" destId="{F24E9537-EB11-4FB6-A11C-7752FA177F5F}" srcOrd="0" destOrd="0" presId="urn:microsoft.com/office/officeart/2005/8/layout/balance1"/>
    <dgm:cxn modelId="{3E372005-D1E9-45BC-A0C9-85988DC5CADA}" srcId="{48E1BE27-8C61-43E0-A653-E086C24FF9AC}" destId="{65D9864B-5F59-43A6-B20A-79548EC353EC}" srcOrd="0" destOrd="0" parTransId="{963059BE-6B24-4F93-B572-4C364F0461A1}" sibTransId="{F05A3F1E-5DF2-4D56-B8C9-261F34845DCA}"/>
    <dgm:cxn modelId="{E8FD70DA-A0E4-473B-86C2-65B9310F354B}" type="presOf" srcId="{6AFB3064-24B2-45DA-8F50-89323AFC4B27}" destId="{99EF27EF-089C-43D7-AA05-1B1E595A2694}" srcOrd="0" destOrd="0" presId="urn:microsoft.com/office/officeart/2005/8/layout/balance1"/>
    <dgm:cxn modelId="{04087F32-3EE3-413D-8E63-E4DB39203529}" srcId="{D01BAC1C-AA05-4081-81CB-1F1D77E331DA}" destId="{C6960A91-BED2-4781-A1D9-FF1950B43203}" srcOrd="2" destOrd="0" parTransId="{86F71918-EDF5-4B1A-A297-78226B849100}" sibTransId="{B220B8B4-F3C4-49C1-9602-90F04814B4B2}"/>
    <dgm:cxn modelId="{95837DC6-3429-4EC8-939C-871E089ABAE1}" srcId="{65D9864B-5F59-43A6-B20A-79548EC353EC}" destId="{3F16A2A1-AD68-47DB-85B8-456277C74EE0}" srcOrd="1" destOrd="0" parTransId="{C7518BC4-235F-4454-975E-31513A58DB78}" sibTransId="{290F0188-CE6B-4BCD-89DE-DC9E65B13C1B}"/>
    <dgm:cxn modelId="{63BD2687-8BBE-44B7-9B4F-B891E86C2620}" type="presOf" srcId="{D01BAC1C-AA05-4081-81CB-1F1D77E331DA}" destId="{25C75F77-27F9-4EC1-9076-4DB079C69140}" srcOrd="0" destOrd="0" presId="urn:microsoft.com/office/officeart/2005/8/layout/balance1"/>
    <dgm:cxn modelId="{0F07CE3A-E96A-44F5-BEDC-035F0C994DF0}" type="presOf" srcId="{6F7D6531-E2FA-4BA5-BB93-56F7C2E158F3}" destId="{9FC7087B-7542-4FE6-9B37-FE7BC1F5405C}" srcOrd="0" destOrd="0" presId="urn:microsoft.com/office/officeart/2005/8/layout/balance1"/>
    <dgm:cxn modelId="{C05CB9ED-D3EC-4F85-89B1-ECB3AA9A80EE}" srcId="{D01BAC1C-AA05-4081-81CB-1F1D77E331DA}" destId="{6F7D6531-E2FA-4BA5-BB93-56F7C2E158F3}" srcOrd="1" destOrd="0" parTransId="{99E97D2A-69C3-4893-B26E-697A5C089F4F}" sibTransId="{57D844D4-90BE-480F-8F7C-E77CA95A8513}"/>
    <dgm:cxn modelId="{CCBEB411-9B9F-4BC2-814F-1F8A59FA94A5}" type="presOf" srcId="{65D9864B-5F59-43A6-B20A-79548EC353EC}" destId="{CEA24F98-4CC5-4E5D-97B6-C63BD98B9AB0}" srcOrd="0" destOrd="0" presId="urn:microsoft.com/office/officeart/2005/8/layout/balance1"/>
    <dgm:cxn modelId="{5482A8DF-DC9F-49E6-A78A-B370E87A7B6A}" type="presOf" srcId="{30EAD573-2FAF-437A-93E6-0DE7E6075A84}" destId="{1E7B5E77-7687-43C3-AE14-4681541C84F0}" srcOrd="0" destOrd="0" presId="urn:microsoft.com/office/officeart/2005/8/layout/balance1"/>
    <dgm:cxn modelId="{A98BBCB2-AB2C-4B00-A611-81BBC8AF8E2C}" srcId="{48E1BE27-8C61-43E0-A653-E086C24FF9AC}" destId="{D01BAC1C-AA05-4081-81CB-1F1D77E331DA}" srcOrd="1" destOrd="0" parTransId="{346E55CC-36A6-4477-A5EF-0B0724BC17BF}" sibTransId="{F4A01B71-3AA1-4169-A8C2-C1E96B41DD89}"/>
    <dgm:cxn modelId="{CA61A4DD-8D6D-4918-8235-7E98F04D738A}" srcId="{D01BAC1C-AA05-4081-81CB-1F1D77E331DA}" destId="{30EAD573-2FAF-437A-93E6-0DE7E6075A84}" srcOrd="0" destOrd="0" parTransId="{418D2180-17DA-4861-B8E3-FC3C17AADBC9}" sibTransId="{3FABA9BB-ABBC-49AE-AAD0-43D7CE59D806}"/>
    <dgm:cxn modelId="{D476392E-9527-444B-A37E-AB3C159681C6}" srcId="{65D9864B-5F59-43A6-B20A-79548EC353EC}" destId="{6AFB3064-24B2-45DA-8F50-89323AFC4B27}" srcOrd="0" destOrd="0" parTransId="{652100B2-2C67-497C-918C-E76CC744E8DB}" sibTransId="{ECE15E39-F341-4E30-AC39-5D484E8DBD75}"/>
    <dgm:cxn modelId="{8B6A5FE8-B73E-43C0-8096-340E81780483}" type="presOf" srcId="{3F16A2A1-AD68-47DB-85B8-456277C74EE0}" destId="{B62525AF-1891-4C09-9D46-8FB970F3D5D3}" srcOrd="0" destOrd="0" presId="urn:microsoft.com/office/officeart/2005/8/layout/balance1"/>
    <dgm:cxn modelId="{30D7EB4C-3922-402D-9E4E-E417148B2052}" type="presParOf" srcId="{92B6F8B7-C105-4025-9F2D-01F834C5F9D4}" destId="{CFA515B8-1970-4380-BB62-E8EC6A89E3A0}" srcOrd="0" destOrd="0" presId="urn:microsoft.com/office/officeart/2005/8/layout/balance1"/>
    <dgm:cxn modelId="{46460ABE-7FD2-4F98-B26C-60C1E4B729AF}" type="presParOf" srcId="{92B6F8B7-C105-4025-9F2D-01F834C5F9D4}" destId="{2F1C0803-A01D-4ACF-9517-87A3757900B1}" srcOrd="1" destOrd="0" presId="urn:microsoft.com/office/officeart/2005/8/layout/balance1"/>
    <dgm:cxn modelId="{F34BBCF6-ACC3-4518-8C3D-F4321D92B0BD}" type="presParOf" srcId="{2F1C0803-A01D-4ACF-9517-87A3757900B1}" destId="{CEA24F98-4CC5-4E5D-97B6-C63BD98B9AB0}" srcOrd="0" destOrd="0" presId="urn:microsoft.com/office/officeart/2005/8/layout/balance1"/>
    <dgm:cxn modelId="{1E1FF58A-36C2-4B7F-94CF-3AC32B93A09D}" type="presParOf" srcId="{2F1C0803-A01D-4ACF-9517-87A3757900B1}" destId="{25C75F77-27F9-4EC1-9076-4DB079C69140}" srcOrd="1" destOrd="0" presId="urn:microsoft.com/office/officeart/2005/8/layout/balance1"/>
    <dgm:cxn modelId="{FB3FE94B-EC6E-49D3-B193-46C84498A1B5}" type="presParOf" srcId="{92B6F8B7-C105-4025-9F2D-01F834C5F9D4}" destId="{68FE1C78-3341-4955-9D98-2CC33AB6D28A}" srcOrd="2" destOrd="0" presId="urn:microsoft.com/office/officeart/2005/8/layout/balance1"/>
    <dgm:cxn modelId="{557F99A1-F7B4-4858-AE6F-177F9DE9810E}" type="presParOf" srcId="{68FE1C78-3341-4955-9D98-2CC33AB6D28A}" destId="{43AA87BB-3132-49D6-994F-AB209F48ACA5}" srcOrd="0" destOrd="0" presId="urn:microsoft.com/office/officeart/2005/8/layout/balance1"/>
    <dgm:cxn modelId="{79C2CA20-EB5E-4826-B841-9EDB514E5589}" type="presParOf" srcId="{68FE1C78-3341-4955-9D98-2CC33AB6D28A}" destId="{EBA0A5C8-0E58-4B72-BA07-E6939DA498A9}" srcOrd="1" destOrd="0" presId="urn:microsoft.com/office/officeart/2005/8/layout/balance1"/>
    <dgm:cxn modelId="{AF8ADDCC-96C0-4219-A6B1-AA8C43BB5493}" type="presParOf" srcId="{68FE1C78-3341-4955-9D98-2CC33AB6D28A}" destId="{C610E984-4154-4C23-AF5A-690D71BE2805}" srcOrd="2" destOrd="0" presId="urn:microsoft.com/office/officeart/2005/8/layout/balance1"/>
    <dgm:cxn modelId="{918D04EE-044F-476C-9FA5-98EE32AC2DF8}" type="presParOf" srcId="{68FE1C78-3341-4955-9D98-2CC33AB6D28A}" destId="{1E7B5E77-7687-43C3-AE14-4681541C84F0}" srcOrd="3" destOrd="0" presId="urn:microsoft.com/office/officeart/2005/8/layout/balance1"/>
    <dgm:cxn modelId="{B2FC7C41-414A-41A6-837F-B804CC8CD8CA}" type="presParOf" srcId="{68FE1C78-3341-4955-9D98-2CC33AB6D28A}" destId="{9FC7087B-7542-4FE6-9B37-FE7BC1F5405C}" srcOrd="4" destOrd="0" presId="urn:microsoft.com/office/officeart/2005/8/layout/balance1"/>
    <dgm:cxn modelId="{D32590A0-E908-4F21-9E01-63001C208029}" type="presParOf" srcId="{68FE1C78-3341-4955-9D98-2CC33AB6D28A}" destId="{F24E9537-EB11-4FB6-A11C-7752FA177F5F}" srcOrd="5" destOrd="0" presId="urn:microsoft.com/office/officeart/2005/8/layout/balance1"/>
    <dgm:cxn modelId="{6C6D4685-5996-415B-B16A-019CF312C715}" type="presParOf" srcId="{68FE1C78-3341-4955-9D98-2CC33AB6D28A}" destId="{99EF27EF-089C-43D7-AA05-1B1E595A2694}" srcOrd="6" destOrd="0" presId="urn:microsoft.com/office/officeart/2005/8/layout/balance1"/>
    <dgm:cxn modelId="{BF32482E-7676-44B8-89BF-C08963928E9E}" type="presParOf" srcId="{68FE1C78-3341-4955-9D98-2CC33AB6D28A}" destId="{B62525AF-1891-4C09-9D46-8FB970F3D5D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88C63C-1E2B-4CC7-BB78-C4A88831E6D0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94F4C-A21A-42BA-A662-4A7DBE23AB92}">
      <dgm:prSet phldrT="[Текст]" custT="1"/>
      <dgm:spPr/>
      <dgm:t>
        <a:bodyPr/>
        <a:lstStyle/>
        <a:p>
          <a:r>
            <a:rPr lang="ru-RU" sz="1600" dirty="0" smtClean="0"/>
            <a:t>80% информации получается из 20% источников, необходимых для работы</a:t>
          </a:r>
          <a:endParaRPr lang="ru-RU" sz="1600" dirty="0"/>
        </a:p>
      </dgm:t>
    </dgm:pt>
    <dgm:pt modelId="{161FF982-0804-4A5D-9257-46248A2B485F}" type="parTrans" cxnId="{F6CF1CE4-282A-45A4-B6A7-012F82843D3B}">
      <dgm:prSet/>
      <dgm:spPr/>
      <dgm:t>
        <a:bodyPr/>
        <a:lstStyle/>
        <a:p>
          <a:endParaRPr lang="ru-RU" sz="2000"/>
        </a:p>
      </dgm:t>
    </dgm:pt>
    <dgm:pt modelId="{3A7B44E8-5195-4150-8D79-BCC689A78D15}" type="sibTrans" cxnId="{F6CF1CE4-282A-45A4-B6A7-012F82843D3B}">
      <dgm:prSet/>
      <dgm:spPr/>
      <dgm:t>
        <a:bodyPr/>
        <a:lstStyle/>
        <a:p>
          <a:endParaRPr lang="ru-RU" sz="2000"/>
        </a:p>
      </dgm:t>
    </dgm:pt>
    <dgm:pt modelId="{B14E70F6-1624-4CDB-B4CE-E4C7774D25B1}">
      <dgm:prSet phldrT="[Текст]" custT="1"/>
      <dgm:spPr/>
      <dgm:t>
        <a:bodyPr/>
        <a:lstStyle/>
        <a:p>
          <a:r>
            <a:rPr lang="ru-RU" sz="1600" dirty="0" smtClean="0"/>
            <a:t>80% принимаемых решений укладываются в 20% времени, которое потратили на совещания</a:t>
          </a:r>
          <a:endParaRPr lang="ru-RU" sz="1600" dirty="0"/>
        </a:p>
      </dgm:t>
    </dgm:pt>
    <dgm:pt modelId="{DE35CCD9-EDF5-47A3-AFB5-8918547F21D8}" type="parTrans" cxnId="{FD3AC1A8-DA44-4B5E-AD53-7F1D191D6771}">
      <dgm:prSet/>
      <dgm:spPr/>
      <dgm:t>
        <a:bodyPr/>
        <a:lstStyle/>
        <a:p>
          <a:endParaRPr lang="ru-RU" sz="2000"/>
        </a:p>
      </dgm:t>
    </dgm:pt>
    <dgm:pt modelId="{AEF19BF9-AEE5-4A5A-8BFB-A6C881C2CF46}" type="sibTrans" cxnId="{FD3AC1A8-DA44-4B5E-AD53-7F1D191D6771}">
      <dgm:prSet/>
      <dgm:spPr/>
      <dgm:t>
        <a:bodyPr/>
        <a:lstStyle/>
        <a:p>
          <a:endParaRPr lang="ru-RU" sz="2000"/>
        </a:p>
      </dgm:t>
    </dgm:pt>
    <dgm:pt modelId="{61E21669-C341-43A8-BEBC-590AFE521C2D}">
      <dgm:prSet phldrT="[Текст]" custT="1"/>
      <dgm:spPr/>
      <dgm:t>
        <a:bodyPr/>
        <a:lstStyle/>
        <a:p>
          <a:r>
            <a:rPr lang="ru-RU" sz="1600" dirty="0" smtClean="0"/>
            <a:t>20% рабочего времени обеспечивают 80% успеха работы</a:t>
          </a:r>
          <a:endParaRPr lang="ru-RU" sz="1600" dirty="0"/>
        </a:p>
      </dgm:t>
    </dgm:pt>
    <dgm:pt modelId="{DA7DE92A-B8DC-472C-BC52-67072CA96FD9}" type="parTrans" cxnId="{A86C5D2A-AEA3-4586-874E-361777697E4E}">
      <dgm:prSet/>
      <dgm:spPr/>
      <dgm:t>
        <a:bodyPr/>
        <a:lstStyle/>
        <a:p>
          <a:endParaRPr lang="ru-RU" sz="2000"/>
        </a:p>
      </dgm:t>
    </dgm:pt>
    <dgm:pt modelId="{676908EA-8340-4336-A01E-D552B122FA88}" type="sibTrans" cxnId="{A86C5D2A-AEA3-4586-874E-361777697E4E}">
      <dgm:prSet/>
      <dgm:spPr/>
      <dgm:t>
        <a:bodyPr/>
        <a:lstStyle/>
        <a:p>
          <a:endParaRPr lang="ru-RU" sz="2000"/>
        </a:p>
      </dgm:t>
    </dgm:pt>
    <dgm:pt modelId="{19F9944B-0CFF-464D-8F0D-44B5EA91579A}" type="pres">
      <dgm:prSet presAssocID="{2B88C63C-1E2B-4CC7-BB78-C4A88831E6D0}" presName="Name0" presStyleCnt="0">
        <dgm:presLayoutVars>
          <dgm:chMax val="7"/>
          <dgm:chPref val="7"/>
          <dgm:dir/>
        </dgm:presLayoutVars>
      </dgm:prSet>
      <dgm:spPr/>
    </dgm:pt>
    <dgm:pt modelId="{C2F1DEC9-5938-4365-839A-799ABBB0C623}" type="pres">
      <dgm:prSet presAssocID="{2B88C63C-1E2B-4CC7-BB78-C4A88831E6D0}" presName="dot1" presStyleLbl="alignNode1" presStyleIdx="0" presStyleCnt="12"/>
      <dgm:spPr/>
    </dgm:pt>
    <dgm:pt modelId="{8F8D885E-33FE-4073-9CF2-9533AA8CFFCE}" type="pres">
      <dgm:prSet presAssocID="{2B88C63C-1E2B-4CC7-BB78-C4A88831E6D0}" presName="dot2" presStyleLbl="alignNode1" presStyleIdx="1" presStyleCnt="12"/>
      <dgm:spPr/>
    </dgm:pt>
    <dgm:pt modelId="{B3256ADD-F789-4788-BD10-2AA6BB5F4ACB}" type="pres">
      <dgm:prSet presAssocID="{2B88C63C-1E2B-4CC7-BB78-C4A88831E6D0}" presName="dot3" presStyleLbl="alignNode1" presStyleIdx="2" presStyleCnt="12"/>
      <dgm:spPr/>
    </dgm:pt>
    <dgm:pt modelId="{F8E2901B-3831-4557-9028-A311F78B1351}" type="pres">
      <dgm:prSet presAssocID="{2B88C63C-1E2B-4CC7-BB78-C4A88831E6D0}" presName="dot4" presStyleLbl="alignNode1" presStyleIdx="3" presStyleCnt="12"/>
      <dgm:spPr/>
    </dgm:pt>
    <dgm:pt modelId="{330C2815-524A-4C7F-A159-58790D5E7478}" type="pres">
      <dgm:prSet presAssocID="{2B88C63C-1E2B-4CC7-BB78-C4A88831E6D0}" presName="dot5" presStyleLbl="alignNode1" presStyleIdx="4" presStyleCnt="12"/>
      <dgm:spPr/>
    </dgm:pt>
    <dgm:pt modelId="{FED9A52E-4C60-48FA-A311-452305CA67CD}" type="pres">
      <dgm:prSet presAssocID="{2B88C63C-1E2B-4CC7-BB78-C4A88831E6D0}" presName="dotArrow1" presStyleLbl="alignNode1" presStyleIdx="5" presStyleCnt="12"/>
      <dgm:spPr/>
    </dgm:pt>
    <dgm:pt modelId="{9C681DB0-4BE0-4F19-B01C-8BE64FC0BB04}" type="pres">
      <dgm:prSet presAssocID="{2B88C63C-1E2B-4CC7-BB78-C4A88831E6D0}" presName="dotArrow2" presStyleLbl="alignNode1" presStyleIdx="6" presStyleCnt="12"/>
      <dgm:spPr/>
    </dgm:pt>
    <dgm:pt modelId="{F2A65851-8CD6-46B1-855A-AF4513423E27}" type="pres">
      <dgm:prSet presAssocID="{2B88C63C-1E2B-4CC7-BB78-C4A88831E6D0}" presName="dotArrow3" presStyleLbl="alignNode1" presStyleIdx="7" presStyleCnt="12"/>
      <dgm:spPr/>
    </dgm:pt>
    <dgm:pt modelId="{6DC3880A-6509-4F95-80EC-8D9B7ACEE573}" type="pres">
      <dgm:prSet presAssocID="{2B88C63C-1E2B-4CC7-BB78-C4A88831E6D0}" presName="dotArrow4" presStyleLbl="alignNode1" presStyleIdx="8" presStyleCnt="12"/>
      <dgm:spPr/>
    </dgm:pt>
    <dgm:pt modelId="{42F74820-7F49-4176-9C43-4570FC8CC6B4}" type="pres">
      <dgm:prSet presAssocID="{2B88C63C-1E2B-4CC7-BB78-C4A88831E6D0}" presName="dotArrow5" presStyleLbl="alignNode1" presStyleIdx="9" presStyleCnt="12"/>
      <dgm:spPr/>
    </dgm:pt>
    <dgm:pt modelId="{35E2CC69-9607-4139-AAEF-FD0AF7331D7E}" type="pres">
      <dgm:prSet presAssocID="{2B88C63C-1E2B-4CC7-BB78-C4A88831E6D0}" presName="dotArrow6" presStyleLbl="alignNode1" presStyleIdx="10" presStyleCnt="12"/>
      <dgm:spPr/>
    </dgm:pt>
    <dgm:pt modelId="{E31A9D14-C421-4C00-8DFA-6AB557656AD2}" type="pres">
      <dgm:prSet presAssocID="{2B88C63C-1E2B-4CC7-BB78-C4A88831E6D0}" presName="dotArrow7" presStyleLbl="alignNode1" presStyleIdx="11" presStyleCnt="12"/>
      <dgm:spPr/>
    </dgm:pt>
    <dgm:pt modelId="{C308DD37-07B9-4066-A97D-8EEE18B41284}" type="pres">
      <dgm:prSet presAssocID="{B7B94F4C-A21A-42BA-A662-4A7DBE23AB92}" presName="parTx1" presStyleLbl="node1" presStyleIdx="0" presStyleCnt="3"/>
      <dgm:spPr/>
      <dgm:t>
        <a:bodyPr/>
        <a:lstStyle/>
        <a:p>
          <a:endParaRPr lang="ru-RU"/>
        </a:p>
      </dgm:t>
    </dgm:pt>
    <dgm:pt modelId="{FA989EE3-5CF7-4D73-B880-5D968C5028BB}" type="pres">
      <dgm:prSet presAssocID="{3A7B44E8-5195-4150-8D79-BCC689A78D15}" presName="picture1" presStyleCnt="0"/>
      <dgm:spPr/>
    </dgm:pt>
    <dgm:pt modelId="{51584814-DE35-40C8-949A-CC58A07016CD}" type="pres">
      <dgm:prSet presAssocID="{3A7B44E8-5195-4150-8D79-BCC689A78D15}" presName="imageRepeatNode" presStyleLbl="fgImgPlace1" presStyleIdx="0" presStyleCnt="3"/>
      <dgm:spPr/>
    </dgm:pt>
    <dgm:pt modelId="{BFD19CB7-4F72-46A4-90AD-594238CDA31D}" type="pres">
      <dgm:prSet presAssocID="{B14E70F6-1624-4CDB-B4CE-E4C7774D25B1}" presName="parTx2" presStyleLbl="node1" presStyleIdx="1" presStyleCnt="3"/>
      <dgm:spPr/>
      <dgm:t>
        <a:bodyPr/>
        <a:lstStyle/>
        <a:p>
          <a:endParaRPr lang="ru-RU"/>
        </a:p>
      </dgm:t>
    </dgm:pt>
    <dgm:pt modelId="{E5BB968D-122F-4996-AEE3-56ABA6A5F390}" type="pres">
      <dgm:prSet presAssocID="{AEF19BF9-AEE5-4A5A-8BFB-A6C881C2CF46}" presName="picture2" presStyleCnt="0"/>
      <dgm:spPr/>
    </dgm:pt>
    <dgm:pt modelId="{AF326975-129F-4581-9A40-F3A696FFBBD2}" type="pres">
      <dgm:prSet presAssocID="{AEF19BF9-AEE5-4A5A-8BFB-A6C881C2CF46}" presName="imageRepeatNode" presStyleLbl="fgImgPlace1" presStyleIdx="1" presStyleCnt="3"/>
      <dgm:spPr/>
    </dgm:pt>
    <dgm:pt modelId="{E2C1370F-253B-4E65-84CA-1B79C3AA0592}" type="pres">
      <dgm:prSet presAssocID="{61E21669-C341-43A8-BEBC-590AFE521C2D}" presName="parTx3" presStyleLbl="node1" presStyleIdx="2" presStyleCnt="3"/>
      <dgm:spPr/>
      <dgm:t>
        <a:bodyPr/>
        <a:lstStyle/>
        <a:p>
          <a:endParaRPr lang="ru-RU"/>
        </a:p>
      </dgm:t>
    </dgm:pt>
    <dgm:pt modelId="{62D9736D-13E5-479A-804D-D111C49425C1}" type="pres">
      <dgm:prSet presAssocID="{676908EA-8340-4336-A01E-D552B122FA88}" presName="picture3" presStyleCnt="0"/>
      <dgm:spPr/>
    </dgm:pt>
    <dgm:pt modelId="{B1907994-F8B7-4FDE-A2A2-82BB58524AA1}" type="pres">
      <dgm:prSet presAssocID="{676908EA-8340-4336-A01E-D552B122FA88}" presName="imageRepeatNode" presStyleLbl="fgImgPlace1" presStyleIdx="2" presStyleCnt="3"/>
      <dgm:spPr/>
    </dgm:pt>
  </dgm:ptLst>
  <dgm:cxnLst>
    <dgm:cxn modelId="{FD3AC1A8-DA44-4B5E-AD53-7F1D191D6771}" srcId="{2B88C63C-1E2B-4CC7-BB78-C4A88831E6D0}" destId="{B14E70F6-1624-4CDB-B4CE-E4C7774D25B1}" srcOrd="1" destOrd="0" parTransId="{DE35CCD9-EDF5-47A3-AFB5-8918547F21D8}" sibTransId="{AEF19BF9-AEE5-4A5A-8BFB-A6C881C2CF46}"/>
    <dgm:cxn modelId="{B7BD0A5E-D520-4C73-9860-1EF17FE0F3B9}" type="presOf" srcId="{2B88C63C-1E2B-4CC7-BB78-C4A88831E6D0}" destId="{19F9944B-0CFF-464D-8F0D-44B5EA91579A}" srcOrd="0" destOrd="0" presId="urn:microsoft.com/office/officeart/2008/layout/AscendingPictureAccentProcess"/>
    <dgm:cxn modelId="{1241CB02-CD0D-4CD9-B031-2EB03743FF14}" type="presOf" srcId="{AEF19BF9-AEE5-4A5A-8BFB-A6C881C2CF46}" destId="{AF326975-129F-4581-9A40-F3A696FFBBD2}" srcOrd="0" destOrd="0" presId="urn:microsoft.com/office/officeart/2008/layout/AscendingPictureAccentProcess"/>
    <dgm:cxn modelId="{A86C5D2A-AEA3-4586-874E-361777697E4E}" srcId="{2B88C63C-1E2B-4CC7-BB78-C4A88831E6D0}" destId="{61E21669-C341-43A8-BEBC-590AFE521C2D}" srcOrd="2" destOrd="0" parTransId="{DA7DE92A-B8DC-472C-BC52-67072CA96FD9}" sibTransId="{676908EA-8340-4336-A01E-D552B122FA88}"/>
    <dgm:cxn modelId="{F6CF1CE4-282A-45A4-B6A7-012F82843D3B}" srcId="{2B88C63C-1E2B-4CC7-BB78-C4A88831E6D0}" destId="{B7B94F4C-A21A-42BA-A662-4A7DBE23AB92}" srcOrd="0" destOrd="0" parTransId="{161FF982-0804-4A5D-9257-46248A2B485F}" sibTransId="{3A7B44E8-5195-4150-8D79-BCC689A78D15}"/>
    <dgm:cxn modelId="{19CFB232-80EF-4E0D-8182-76F07220B2F6}" type="presOf" srcId="{676908EA-8340-4336-A01E-D552B122FA88}" destId="{B1907994-F8B7-4FDE-A2A2-82BB58524AA1}" srcOrd="0" destOrd="0" presId="urn:microsoft.com/office/officeart/2008/layout/AscendingPictureAccentProcess"/>
    <dgm:cxn modelId="{103EA311-5F98-4615-946D-B6243879E7E9}" type="presOf" srcId="{61E21669-C341-43A8-BEBC-590AFE521C2D}" destId="{E2C1370F-253B-4E65-84CA-1B79C3AA0592}" srcOrd="0" destOrd="0" presId="urn:microsoft.com/office/officeart/2008/layout/AscendingPictureAccentProcess"/>
    <dgm:cxn modelId="{56D81349-2D4F-4A17-995B-45A3C6277D08}" type="presOf" srcId="{3A7B44E8-5195-4150-8D79-BCC689A78D15}" destId="{51584814-DE35-40C8-949A-CC58A07016CD}" srcOrd="0" destOrd="0" presId="urn:microsoft.com/office/officeart/2008/layout/AscendingPictureAccentProcess"/>
    <dgm:cxn modelId="{2B156FDD-307B-4253-84E9-E680AA8900DC}" type="presOf" srcId="{B7B94F4C-A21A-42BA-A662-4A7DBE23AB92}" destId="{C308DD37-07B9-4066-A97D-8EEE18B41284}" srcOrd="0" destOrd="0" presId="urn:microsoft.com/office/officeart/2008/layout/AscendingPictureAccentProcess"/>
    <dgm:cxn modelId="{74BD9527-CB15-4176-BD8A-7D89ED5BEEC4}" type="presOf" srcId="{B14E70F6-1624-4CDB-B4CE-E4C7774D25B1}" destId="{BFD19CB7-4F72-46A4-90AD-594238CDA31D}" srcOrd="0" destOrd="0" presId="urn:microsoft.com/office/officeart/2008/layout/AscendingPictureAccentProcess"/>
    <dgm:cxn modelId="{FEB3C102-A4F9-4991-8D3A-896FFE7D0C3F}" type="presParOf" srcId="{19F9944B-0CFF-464D-8F0D-44B5EA91579A}" destId="{C2F1DEC9-5938-4365-839A-799ABBB0C623}" srcOrd="0" destOrd="0" presId="urn:microsoft.com/office/officeart/2008/layout/AscendingPictureAccentProcess"/>
    <dgm:cxn modelId="{95C3465F-7124-4D46-8E51-76181724F6E8}" type="presParOf" srcId="{19F9944B-0CFF-464D-8F0D-44B5EA91579A}" destId="{8F8D885E-33FE-4073-9CF2-9533AA8CFFCE}" srcOrd="1" destOrd="0" presId="urn:microsoft.com/office/officeart/2008/layout/AscendingPictureAccentProcess"/>
    <dgm:cxn modelId="{B2C1C89A-F988-4F5B-8126-7F41B187A100}" type="presParOf" srcId="{19F9944B-0CFF-464D-8F0D-44B5EA91579A}" destId="{B3256ADD-F789-4788-BD10-2AA6BB5F4ACB}" srcOrd="2" destOrd="0" presId="urn:microsoft.com/office/officeart/2008/layout/AscendingPictureAccentProcess"/>
    <dgm:cxn modelId="{DF8ED0F7-94DE-40D7-9992-AFE1B97372A0}" type="presParOf" srcId="{19F9944B-0CFF-464D-8F0D-44B5EA91579A}" destId="{F8E2901B-3831-4557-9028-A311F78B1351}" srcOrd="3" destOrd="0" presId="urn:microsoft.com/office/officeart/2008/layout/AscendingPictureAccentProcess"/>
    <dgm:cxn modelId="{23F45E03-FD89-497A-8518-7C1FDCE7163A}" type="presParOf" srcId="{19F9944B-0CFF-464D-8F0D-44B5EA91579A}" destId="{330C2815-524A-4C7F-A159-58790D5E7478}" srcOrd="4" destOrd="0" presId="urn:microsoft.com/office/officeart/2008/layout/AscendingPictureAccentProcess"/>
    <dgm:cxn modelId="{FE02F2DC-69CE-4E82-8573-7E2686F5CC98}" type="presParOf" srcId="{19F9944B-0CFF-464D-8F0D-44B5EA91579A}" destId="{FED9A52E-4C60-48FA-A311-452305CA67CD}" srcOrd="5" destOrd="0" presId="urn:microsoft.com/office/officeart/2008/layout/AscendingPictureAccentProcess"/>
    <dgm:cxn modelId="{87564279-6D40-456A-BE9A-EBF0A39BF039}" type="presParOf" srcId="{19F9944B-0CFF-464D-8F0D-44B5EA91579A}" destId="{9C681DB0-4BE0-4F19-B01C-8BE64FC0BB04}" srcOrd="6" destOrd="0" presId="urn:microsoft.com/office/officeart/2008/layout/AscendingPictureAccentProcess"/>
    <dgm:cxn modelId="{42689DF3-B36F-4539-92BB-A2A88605EA26}" type="presParOf" srcId="{19F9944B-0CFF-464D-8F0D-44B5EA91579A}" destId="{F2A65851-8CD6-46B1-855A-AF4513423E27}" srcOrd="7" destOrd="0" presId="urn:microsoft.com/office/officeart/2008/layout/AscendingPictureAccentProcess"/>
    <dgm:cxn modelId="{65CFE090-64AE-407D-A8CD-E009E50D38A0}" type="presParOf" srcId="{19F9944B-0CFF-464D-8F0D-44B5EA91579A}" destId="{6DC3880A-6509-4F95-80EC-8D9B7ACEE573}" srcOrd="8" destOrd="0" presId="urn:microsoft.com/office/officeart/2008/layout/AscendingPictureAccentProcess"/>
    <dgm:cxn modelId="{1A85CB1D-498C-49B6-B42F-A6664BA43A5E}" type="presParOf" srcId="{19F9944B-0CFF-464D-8F0D-44B5EA91579A}" destId="{42F74820-7F49-4176-9C43-4570FC8CC6B4}" srcOrd="9" destOrd="0" presId="urn:microsoft.com/office/officeart/2008/layout/AscendingPictureAccentProcess"/>
    <dgm:cxn modelId="{E889C553-D2AD-415F-A2C4-1C825DADEEE5}" type="presParOf" srcId="{19F9944B-0CFF-464D-8F0D-44B5EA91579A}" destId="{35E2CC69-9607-4139-AAEF-FD0AF7331D7E}" srcOrd="10" destOrd="0" presId="urn:microsoft.com/office/officeart/2008/layout/AscendingPictureAccentProcess"/>
    <dgm:cxn modelId="{7A3053C2-C809-45E1-9E9D-B7A4816DFD7E}" type="presParOf" srcId="{19F9944B-0CFF-464D-8F0D-44B5EA91579A}" destId="{E31A9D14-C421-4C00-8DFA-6AB557656AD2}" srcOrd="11" destOrd="0" presId="urn:microsoft.com/office/officeart/2008/layout/AscendingPictureAccentProcess"/>
    <dgm:cxn modelId="{4FBC6123-8CBA-429B-9702-ACFB1E9CE45A}" type="presParOf" srcId="{19F9944B-0CFF-464D-8F0D-44B5EA91579A}" destId="{C308DD37-07B9-4066-A97D-8EEE18B41284}" srcOrd="12" destOrd="0" presId="urn:microsoft.com/office/officeart/2008/layout/AscendingPictureAccentProcess"/>
    <dgm:cxn modelId="{841DAB3E-BFC8-413F-A2F9-95DD19FE57A6}" type="presParOf" srcId="{19F9944B-0CFF-464D-8F0D-44B5EA91579A}" destId="{FA989EE3-5CF7-4D73-B880-5D968C5028BB}" srcOrd="13" destOrd="0" presId="urn:microsoft.com/office/officeart/2008/layout/AscendingPictureAccentProcess"/>
    <dgm:cxn modelId="{97A8F219-9EF0-48EA-9F34-3E5F4F64F94B}" type="presParOf" srcId="{FA989EE3-5CF7-4D73-B880-5D968C5028BB}" destId="{51584814-DE35-40C8-949A-CC58A07016CD}" srcOrd="0" destOrd="0" presId="urn:microsoft.com/office/officeart/2008/layout/AscendingPictureAccentProcess"/>
    <dgm:cxn modelId="{DF91EC74-8BBF-4536-9E2E-CE0E6B995A19}" type="presParOf" srcId="{19F9944B-0CFF-464D-8F0D-44B5EA91579A}" destId="{BFD19CB7-4F72-46A4-90AD-594238CDA31D}" srcOrd="14" destOrd="0" presId="urn:microsoft.com/office/officeart/2008/layout/AscendingPictureAccentProcess"/>
    <dgm:cxn modelId="{ECD06093-2AA9-4A74-97CE-C1CD21B3AFCC}" type="presParOf" srcId="{19F9944B-0CFF-464D-8F0D-44B5EA91579A}" destId="{E5BB968D-122F-4996-AEE3-56ABA6A5F390}" srcOrd="15" destOrd="0" presId="urn:microsoft.com/office/officeart/2008/layout/AscendingPictureAccentProcess"/>
    <dgm:cxn modelId="{6807EB5B-CDA7-491B-A278-293F04ED2DB4}" type="presParOf" srcId="{E5BB968D-122F-4996-AEE3-56ABA6A5F390}" destId="{AF326975-129F-4581-9A40-F3A696FFBBD2}" srcOrd="0" destOrd="0" presId="urn:microsoft.com/office/officeart/2008/layout/AscendingPictureAccentProcess"/>
    <dgm:cxn modelId="{2595C751-41C2-45C2-9561-2D5EDA46FEB1}" type="presParOf" srcId="{19F9944B-0CFF-464D-8F0D-44B5EA91579A}" destId="{E2C1370F-253B-4E65-84CA-1B79C3AA0592}" srcOrd="16" destOrd="0" presId="urn:microsoft.com/office/officeart/2008/layout/AscendingPictureAccentProcess"/>
    <dgm:cxn modelId="{A07F58AC-35E0-492A-B6DA-142C9DC4B9A0}" type="presParOf" srcId="{19F9944B-0CFF-464D-8F0D-44B5EA91579A}" destId="{62D9736D-13E5-479A-804D-D111C49425C1}" srcOrd="17" destOrd="0" presId="urn:microsoft.com/office/officeart/2008/layout/AscendingPictureAccentProcess"/>
    <dgm:cxn modelId="{E5180025-0DEF-4ABF-8A5A-E283FDDD79BA}" type="presParOf" srcId="{62D9736D-13E5-479A-804D-D111C49425C1}" destId="{B1907994-F8B7-4FDE-A2A2-82BB58524AA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EC26F2-A655-4987-B80A-33AAE595BB64}" type="doc">
      <dgm:prSet loTypeId="urn:microsoft.com/office/officeart/2005/8/layout/pyramid2" loCatId="list" qsTypeId="urn:microsoft.com/office/officeart/2005/8/quickstyle/simple5" qsCatId="simple" csTypeId="urn:microsoft.com/office/officeart/2005/8/colors/accent1_1" csCatId="accent1" phldr="1"/>
      <dgm:spPr/>
    </dgm:pt>
    <dgm:pt modelId="{6C5457E6-1BD2-4D0C-9B51-CF57EE175A2C}">
      <dgm:prSet phldrT="[Текст]" custT="1"/>
      <dgm:spPr/>
      <dgm:t>
        <a:bodyPr/>
        <a:lstStyle/>
        <a:p>
          <a:r>
            <a:rPr lang="ru-RU" sz="2000" b="1" i="1" dirty="0" smtClean="0"/>
            <a:t>определить в каждой важной для вас области, какие20% усилий могут привести к 80% результатов</a:t>
          </a:r>
          <a:endParaRPr lang="ru-RU" sz="2000" b="1" i="1" dirty="0"/>
        </a:p>
      </dgm:t>
    </dgm:pt>
    <dgm:pt modelId="{808FA0CD-0053-4463-ACEE-0A7BCDF272CD}" type="parTrans" cxnId="{E8EBE6C0-5919-432A-A809-888E80AE2C1B}">
      <dgm:prSet/>
      <dgm:spPr/>
      <dgm:t>
        <a:bodyPr/>
        <a:lstStyle/>
        <a:p>
          <a:endParaRPr lang="ru-RU" sz="2000" b="1" i="1"/>
        </a:p>
      </dgm:t>
    </dgm:pt>
    <dgm:pt modelId="{3A7006BC-5AB9-4BF8-AC48-5C327FB46D42}" type="sibTrans" cxnId="{E8EBE6C0-5919-432A-A809-888E80AE2C1B}">
      <dgm:prSet/>
      <dgm:spPr/>
      <dgm:t>
        <a:bodyPr/>
        <a:lstStyle/>
        <a:p>
          <a:endParaRPr lang="ru-RU" sz="2000" b="1" i="1"/>
        </a:p>
      </dgm:t>
    </dgm:pt>
    <dgm:pt modelId="{AAF7E95B-27B6-4BE7-8524-69F8ECBC4F0F}">
      <dgm:prSet phldrT="[Текст]" custT="1"/>
      <dgm:spPr/>
      <dgm:t>
        <a:bodyPr/>
        <a:lstStyle/>
        <a:p>
          <a:r>
            <a:rPr lang="ru-RU" sz="2000" b="1" i="1" dirty="0" smtClean="0"/>
            <a:t>сконцентрируйтесь на ресурсах, приносящих наибольшую прибыль, не пытайтесь повысить эффективность всех ресурсов сразу</a:t>
          </a:r>
          <a:endParaRPr lang="ru-RU" sz="2000" b="1" i="1" dirty="0"/>
        </a:p>
      </dgm:t>
    </dgm:pt>
    <dgm:pt modelId="{5204CD80-6B0D-4B22-A6FE-0EE92AAB180A}" type="parTrans" cxnId="{40480395-570F-4E10-B0E7-D2301FFE142C}">
      <dgm:prSet/>
      <dgm:spPr/>
      <dgm:t>
        <a:bodyPr/>
        <a:lstStyle/>
        <a:p>
          <a:endParaRPr lang="ru-RU" sz="2000" b="1" i="1"/>
        </a:p>
      </dgm:t>
    </dgm:pt>
    <dgm:pt modelId="{14C6D4E0-2FD5-4ED5-A73F-5B057D8751E9}" type="sibTrans" cxnId="{40480395-570F-4E10-B0E7-D2301FFE142C}">
      <dgm:prSet/>
      <dgm:spPr/>
      <dgm:t>
        <a:bodyPr/>
        <a:lstStyle/>
        <a:p>
          <a:endParaRPr lang="ru-RU" sz="2000" b="1" i="1"/>
        </a:p>
      </dgm:t>
    </dgm:pt>
    <dgm:pt modelId="{9DB45E3B-A621-498B-99C6-CF338784FB7E}">
      <dgm:prSet phldrT="[Текст]" custT="1"/>
      <dgm:spPr/>
      <dgm:t>
        <a:bodyPr/>
        <a:lstStyle/>
        <a:p>
          <a:r>
            <a:rPr lang="ru-RU" sz="2000" b="1" i="1" dirty="0" smtClean="0"/>
            <a:t>достигайте высоких результатов по нескольким направлениям, а не повышайте показатели по всем направлениям</a:t>
          </a:r>
          <a:endParaRPr lang="ru-RU" sz="2000" b="1" i="1" dirty="0"/>
        </a:p>
      </dgm:t>
    </dgm:pt>
    <dgm:pt modelId="{47076D21-7786-4C35-8DEA-240D972F5970}" type="parTrans" cxnId="{FBB6E9B6-E292-4702-8448-BB20947A1166}">
      <dgm:prSet/>
      <dgm:spPr/>
      <dgm:t>
        <a:bodyPr/>
        <a:lstStyle/>
        <a:p>
          <a:endParaRPr lang="ru-RU" sz="2000" b="1" i="1"/>
        </a:p>
      </dgm:t>
    </dgm:pt>
    <dgm:pt modelId="{455ED969-8B8B-4C1D-88AF-1450C2D0F4E0}" type="sibTrans" cxnId="{FBB6E9B6-E292-4702-8448-BB20947A1166}">
      <dgm:prSet/>
      <dgm:spPr/>
      <dgm:t>
        <a:bodyPr/>
        <a:lstStyle/>
        <a:p>
          <a:endParaRPr lang="ru-RU" sz="2000" b="1" i="1"/>
        </a:p>
      </dgm:t>
    </dgm:pt>
    <dgm:pt modelId="{720B2EAB-E3C9-4AA7-96BB-F262FBD21DBC}">
      <dgm:prSet phldrT="[Текст]" custT="1"/>
      <dgm:spPr/>
      <dgm:t>
        <a:bodyPr/>
        <a:lstStyle/>
        <a:p>
          <a:r>
            <a:rPr lang="ru-RU" sz="2000" b="1" i="1" dirty="0" smtClean="0"/>
            <a:t>делайте только то, что у вас получается лучше всего, и то, что вам нравится делать больше всего</a:t>
          </a:r>
          <a:endParaRPr lang="ru-RU" sz="2000" b="1" i="1" dirty="0"/>
        </a:p>
      </dgm:t>
    </dgm:pt>
    <dgm:pt modelId="{54BD5C45-BF52-4BA6-8EC7-B89934E04887}" type="parTrans" cxnId="{1A78C350-CA71-4454-AB3B-086F4C1692D4}">
      <dgm:prSet/>
      <dgm:spPr/>
      <dgm:t>
        <a:bodyPr/>
        <a:lstStyle/>
        <a:p>
          <a:endParaRPr lang="ru-RU" sz="2000" b="1" i="1"/>
        </a:p>
      </dgm:t>
    </dgm:pt>
    <dgm:pt modelId="{7BA9DEFE-2A8E-47C4-8FC3-27471B1672B4}" type="sibTrans" cxnId="{1A78C350-CA71-4454-AB3B-086F4C1692D4}">
      <dgm:prSet/>
      <dgm:spPr/>
      <dgm:t>
        <a:bodyPr/>
        <a:lstStyle/>
        <a:p>
          <a:endParaRPr lang="ru-RU" sz="2000" b="1" i="1"/>
        </a:p>
      </dgm:t>
    </dgm:pt>
    <dgm:pt modelId="{1212D906-F018-4BDF-824E-65DA2418C698}">
      <dgm:prSet phldrT="[Текст]" custT="1"/>
      <dgm:spPr/>
      <dgm:t>
        <a:bodyPr/>
        <a:lstStyle/>
        <a:p>
          <a:r>
            <a:rPr lang="ru-RU" sz="2000" b="1" i="1" dirty="0" smtClean="0"/>
            <a:t>перепоручайте выполнение повседневной, или рутинной, работы специалистам, которые могут сделать ее профессионально</a:t>
          </a:r>
          <a:endParaRPr lang="ru-RU" sz="2000" b="1" i="1" dirty="0"/>
        </a:p>
      </dgm:t>
    </dgm:pt>
    <dgm:pt modelId="{0EC94A67-DCBE-462C-9BA4-D3FB10A48B2D}" type="parTrans" cxnId="{8C70B99B-5927-4781-B275-0D77EF3BA641}">
      <dgm:prSet/>
      <dgm:spPr/>
      <dgm:t>
        <a:bodyPr/>
        <a:lstStyle/>
        <a:p>
          <a:endParaRPr lang="ru-RU" sz="2000" b="1" i="1"/>
        </a:p>
      </dgm:t>
    </dgm:pt>
    <dgm:pt modelId="{E89C619D-1144-4425-A685-79C9BC051E28}" type="sibTrans" cxnId="{8C70B99B-5927-4781-B275-0D77EF3BA641}">
      <dgm:prSet/>
      <dgm:spPr/>
      <dgm:t>
        <a:bodyPr/>
        <a:lstStyle/>
        <a:p>
          <a:endParaRPr lang="ru-RU" sz="2000" b="1" i="1"/>
        </a:p>
      </dgm:t>
    </dgm:pt>
    <dgm:pt modelId="{10E1295C-5831-4251-8E5E-45BCACA074F1}" type="pres">
      <dgm:prSet presAssocID="{25EC26F2-A655-4987-B80A-33AAE595BB64}" presName="compositeShape" presStyleCnt="0">
        <dgm:presLayoutVars>
          <dgm:dir/>
          <dgm:resizeHandles/>
        </dgm:presLayoutVars>
      </dgm:prSet>
      <dgm:spPr/>
    </dgm:pt>
    <dgm:pt modelId="{2BFF824D-100B-4EA0-BB42-7A495109C3CA}" type="pres">
      <dgm:prSet presAssocID="{25EC26F2-A655-4987-B80A-33AAE595BB64}" presName="pyramid" presStyleLbl="node1" presStyleIdx="0" presStyleCnt="1"/>
      <dgm:spPr/>
    </dgm:pt>
    <dgm:pt modelId="{8E75DD68-026B-41F6-BAF6-D916CB34DCD8}" type="pres">
      <dgm:prSet presAssocID="{25EC26F2-A655-4987-B80A-33AAE595BB64}" presName="theList" presStyleCnt="0"/>
      <dgm:spPr/>
    </dgm:pt>
    <dgm:pt modelId="{7DF09BCB-BCD4-4176-9DE8-A4CE3AC97749}" type="pres">
      <dgm:prSet presAssocID="{6C5457E6-1BD2-4D0C-9B51-CF57EE175A2C}" presName="aNode" presStyleLbl="fgAcc1" presStyleIdx="0" presStyleCnt="5" custScaleX="272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21642-0EF4-47E6-9074-BB1CA3147EEF}" type="pres">
      <dgm:prSet presAssocID="{6C5457E6-1BD2-4D0C-9B51-CF57EE175A2C}" presName="aSpace" presStyleCnt="0"/>
      <dgm:spPr/>
    </dgm:pt>
    <dgm:pt modelId="{730E5D30-1E0D-410F-9F8A-B4462248DA21}" type="pres">
      <dgm:prSet presAssocID="{AAF7E95B-27B6-4BE7-8524-69F8ECBC4F0F}" presName="aNode" presStyleLbl="fgAcc1" presStyleIdx="1" presStyleCnt="5" custScaleX="272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6E926-52AD-4C49-BA68-428B87D54AF1}" type="pres">
      <dgm:prSet presAssocID="{AAF7E95B-27B6-4BE7-8524-69F8ECBC4F0F}" presName="aSpace" presStyleCnt="0"/>
      <dgm:spPr/>
    </dgm:pt>
    <dgm:pt modelId="{0ECD7994-6BE2-4868-9B48-CDF058115BE9}" type="pres">
      <dgm:prSet presAssocID="{9DB45E3B-A621-498B-99C6-CF338784FB7E}" presName="aNode" presStyleLbl="fgAcc1" presStyleIdx="2" presStyleCnt="5" custScaleX="272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7290-0323-4E64-88CA-30CD1E83A70E}" type="pres">
      <dgm:prSet presAssocID="{9DB45E3B-A621-498B-99C6-CF338784FB7E}" presName="aSpace" presStyleCnt="0"/>
      <dgm:spPr/>
    </dgm:pt>
    <dgm:pt modelId="{2554B880-4E13-47DE-9D69-D87EFD7774F7}" type="pres">
      <dgm:prSet presAssocID="{1212D906-F018-4BDF-824E-65DA2418C698}" presName="aNode" presStyleLbl="fgAcc1" presStyleIdx="3" presStyleCnt="5" custScaleX="270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6F387-810A-45DE-AE10-F1BBF55B03D2}" type="pres">
      <dgm:prSet presAssocID="{1212D906-F018-4BDF-824E-65DA2418C698}" presName="aSpace" presStyleCnt="0"/>
      <dgm:spPr/>
    </dgm:pt>
    <dgm:pt modelId="{03D2A9C3-D7B5-4C90-A0DF-4A5869036B86}" type="pres">
      <dgm:prSet presAssocID="{720B2EAB-E3C9-4AA7-96BB-F262FBD21DBC}" presName="aNode" presStyleLbl="fgAcc1" presStyleIdx="4" presStyleCnt="5" custScaleX="270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4B17F-A2AA-4DBF-BC89-85A42998C59B}" type="pres">
      <dgm:prSet presAssocID="{720B2EAB-E3C9-4AA7-96BB-F262FBD21DBC}" presName="aSpace" presStyleCnt="0"/>
      <dgm:spPr/>
    </dgm:pt>
  </dgm:ptLst>
  <dgm:cxnLst>
    <dgm:cxn modelId="{40480395-570F-4E10-B0E7-D2301FFE142C}" srcId="{25EC26F2-A655-4987-B80A-33AAE595BB64}" destId="{AAF7E95B-27B6-4BE7-8524-69F8ECBC4F0F}" srcOrd="1" destOrd="0" parTransId="{5204CD80-6B0D-4B22-A6FE-0EE92AAB180A}" sibTransId="{14C6D4E0-2FD5-4ED5-A73F-5B057D8751E9}"/>
    <dgm:cxn modelId="{1A78C350-CA71-4454-AB3B-086F4C1692D4}" srcId="{25EC26F2-A655-4987-B80A-33AAE595BB64}" destId="{720B2EAB-E3C9-4AA7-96BB-F262FBD21DBC}" srcOrd="4" destOrd="0" parTransId="{54BD5C45-BF52-4BA6-8EC7-B89934E04887}" sibTransId="{7BA9DEFE-2A8E-47C4-8FC3-27471B1672B4}"/>
    <dgm:cxn modelId="{EDFB9AD9-915F-4F35-88FA-C63883FD30DA}" type="presOf" srcId="{AAF7E95B-27B6-4BE7-8524-69F8ECBC4F0F}" destId="{730E5D30-1E0D-410F-9F8A-B4462248DA21}" srcOrd="0" destOrd="0" presId="urn:microsoft.com/office/officeart/2005/8/layout/pyramid2"/>
    <dgm:cxn modelId="{C53ABF68-3B16-488A-AA55-0E08A3535CB5}" type="presOf" srcId="{9DB45E3B-A621-498B-99C6-CF338784FB7E}" destId="{0ECD7994-6BE2-4868-9B48-CDF058115BE9}" srcOrd="0" destOrd="0" presId="urn:microsoft.com/office/officeart/2005/8/layout/pyramid2"/>
    <dgm:cxn modelId="{4F93EEBD-AB7C-4CCE-A219-397DB7E6A783}" type="presOf" srcId="{6C5457E6-1BD2-4D0C-9B51-CF57EE175A2C}" destId="{7DF09BCB-BCD4-4176-9DE8-A4CE3AC97749}" srcOrd="0" destOrd="0" presId="urn:microsoft.com/office/officeart/2005/8/layout/pyramid2"/>
    <dgm:cxn modelId="{8C70B99B-5927-4781-B275-0D77EF3BA641}" srcId="{25EC26F2-A655-4987-B80A-33AAE595BB64}" destId="{1212D906-F018-4BDF-824E-65DA2418C698}" srcOrd="3" destOrd="0" parTransId="{0EC94A67-DCBE-462C-9BA4-D3FB10A48B2D}" sibTransId="{E89C619D-1144-4425-A685-79C9BC051E28}"/>
    <dgm:cxn modelId="{5602C1B3-9739-4F3E-A2FC-207717180EA2}" type="presOf" srcId="{1212D906-F018-4BDF-824E-65DA2418C698}" destId="{2554B880-4E13-47DE-9D69-D87EFD7774F7}" srcOrd="0" destOrd="0" presId="urn:microsoft.com/office/officeart/2005/8/layout/pyramid2"/>
    <dgm:cxn modelId="{E8EBE6C0-5919-432A-A809-888E80AE2C1B}" srcId="{25EC26F2-A655-4987-B80A-33AAE595BB64}" destId="{6C5457E6-1BD2-4D0C-9B51-CF57EE175A2C}" srcOrd="0" destOrd="0" parTransId="{808FA0CD-0053-4463-ACEE-0A7BCDF272CD}" sibTransId="{3A7006BC-5AB9-4BF8-AC48-5C327FB46D42}"/>
    <dgm:cxn modelId="{FBB6E9B6-E292-4702-8448-BB20947A1166}" srcId="{25EC26F2-A655-4987-B80A-33AAE595BB64}" destId="{9DB45E3B-A621-498B-99C6-CF338784FB7E}" srcOrd="2" destOrd="0" parTransId="{47076D21-7786-4C35-8DEA-240D972F5970}" sibTransId="{455ED969-8B8B-4C1D-88AF-1450C2D0F4E0}"/>
    <dgm:cxn modelId="{9BB1ACB1-BB35-4390-A6C1-4E79A5BD25E6}" type="presOf" srcId="{25EC26F2-A655-4987-B80A-33AAE595BB64}" destId="{10E1295C-5831-4251-8E5E-45BCACA074F1}" srcOrd="0" destOrd="0" presId="urn:microsoft.com/office/officeart/2005/8/layout/pyramid2"/>
    <dgm:cxn modelId="{3E64C83A-6505-42DC-872B-CC50ED7E0709}" type="presOf" srcId="{720B2EAB-E3C9-4AA7-96BB-F262FBD21DBC}" destId="{03D2A9C3-D7B5-4C90-A0DF-4A5869036B86}" srcOrd="0" destOrd="0" presId="urn:microsoft.com/office/officeart/2005/8/layout/pyramid2"/>
    <dgm:cxn modelId="{928680EB-8F2C-495F-ACB0-40C6C3DDA6AD}" type="presParOf" srcId="{10E1295C-5831-4251-8E5E-45BCACA074F1}" destId="{2BFF824D-100B-4EA0-BB42-7A495109C3CA}" srcOrd="0" destOrd="0" presId="urn:microsoft.com/office/officeart/2005/8/layout/pyramid2"/>
    <dgm:cxn modelId="{BCBBE63C-B84B-431D-9491-674198D8C2AC}" type="presParOf" srcId="{10E1295C-5831-4251-8E5E-45BCACA074F1}" destId="{8E75DD68-026B-41F6-BAF6-D916CB34DCD8}" srcOrd="1" destOrd="0" presId="urn:microsoft.com/office/officeart/2005/8/layout/pyramid2"/>
    <dgm:cxn modelId="{F90EAF32-CC46-4C55-96A1-FEF13F32B0B1}" type="presParOf" srcId="{8E75DD68-026B-41F6-BAF6-D916CB34DCD8}" destId="{7DF09BCB-BCD4-4176-9DE8-A4CE3AC97749}" srcOrd="0" destOrd="0" presId="urn:microsoft.com/office/officeart/2005/8/layout/pyramid2"/>
    <dgm:cxn modelId="{E27B5B38-5B7E-4A16-BCAE-61950B1D2E79}" type="presParOf" srcId="{8E75DD68-026B-41F6-BAF6-D916CB34DCD8}" destId="{1D121642-0EF4-47E6-9074-BB1CA3147EEF}" srcOrd="1" destOrd="0" presId="urn:microsoft.com/office/officeart/2005/8/layout/pyramid2"/>
    <dgm:cxn modelId="{E5F1DCFA-F3B2-4136-B220-8393DA0CE463}" type="presParOf" srcId="{8E75DD68-026B-41F6-BAF6-D916CB34DCD8}" destId="{730E5D30-1E0D-410F-9F8A-B4462248DA21}" srcOrd="2" destOrd="0" presId="urn:microsoft.com/office/officeart/2005/8/layout/pyramid2"/>
    <dgm:cxn modelId="{DABB3C4B-1709-4710-BEFF-491F5371364C}" type="presParOf" srcId="{8E75DD68-026B-41F6-BAF6-D916CB34DCD8}" destId="{A666E926-52AD-4C49-BA68-428B87D54AF1}" srcOrd="3" destOrd="0" presId="urn:microsoft.com/office/officeart/2005/8/layout/pyramid2"/>
    <dgm:cxn modelId="{FA9F6B65-2994-4677-A295-5367EEF20036}" type="presParOf" srcId="{8E75DD68-026B-41F6-BAF6-D916CB34DCD8}" destId="{0ECD7994-6BE2-4868-9B48-CDF058115BE9}" srcOrd="4" destOrd="0" presId="urn:microsoft.com/office/officeart/2005/8/layout/pyramid2"/>
    <dgm:cxn modelId="{FDAC25DA-9407-489F-86F8-4CA5E7D0CB9C}" type="presParOf" srcId="{8E75DD68-026B-41F6-BAF6-D916CB34DCD8}" destId="{EB437290-0323-4E64-88CA-30CD1E83A70E}" srcOrd="5" destOrd="0" presId="urn:microsoft.com/office/officeart/2005/8/layout/pyramid2"/>
    <dgm:cxn modelId="{431019CB-54B3-433E-9484-BC20ECC24402}" type="presParOf" srcId="{8E75DD68-026B-41F6-BAF6-D916CB34DCD8}" destId="{2554B880-4E13-47DE-9D69-D87EFD7774F7}" srcOrd="6" destOrd="0" presId="urn:microsoft.com/office/officeart/2005/8/layout/pyramid2"/>
    <dgm:cxn modelId="{ED344A21-6A09-497D-938C-4BA1A8983D06}" type="presParOf" srcId="{8E75DD68-026B-41F6-BAF6-D916CB34DCD8}" destId="{F686F387-810A-45DE-AE10-F1BBF55B03D2}" srcOrd="7" destOrd="0" presId="urn:microsoft.com/office/officeart/2005/8/layout/pyramid2"/>
    <dgm:cxn modelId="{49C6D578-DADF-4D07-8AEF-44637DEE7382}" type="presParOf" srcId="{8E75DD68-026B-41F6-BAF6-D916CB34DCD8}" destId="{03D2A9C3-D7B5-4C90-A0DF-4A5869036B86}" srcOrd="8" destOrd="0" presId="urn:microsoft.com/office/officeart/2005/8/layout/pyramid2"/>
    <dgm:cxn modelId="{E1678C2D-B007-4146-93AA-F2634C6693E6}" type="presParOf" srcId="{8E75DD68-026B-41F6-BAF6-D916CB34DCD8}" destId="{C5A4B17F-A2AA-4DBF-BC89-85A42998C59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3344C0-DF41-4D4E-ABBB-F758A3E6FCF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E8CD7B-42AC-4C0A-96A6-BF999B0F5E0E}">
      <dgm:prSet phldrT="[Текст]"/>
      <dgm:spPr/>
      <dgm:t>
        <a:bodyPr/>
        <a:lstStyle/>
        <a:p>
          <a:r>
            <a:rPr lang="ru-RU" b="1" dirty="0" smtClean="0"/>
            <a:t>Задача категории «А»</a:t>
          </a:r>
          <a:endParaRPr lang="ru-RU" b="1" dirty="0"/>
        </a:p>
      </dgm:t>
    </dgm:pt>
    <dgm:pt modelId="{FD005451-37B1-4823-AF1D-54FCDE8AEB1D}" type="parTrans" cxnId="{15D06513-C712-46CD-B286-1A795E064A50}">
      <dgm:prSet/>
      <dgm:spPr/>
      <dgm:t>
        <a:bodyPr/>
        <a:lstStyle/>
        <a:p>
          <a:endParaRPr lang="ru-RU"/>
        </a:p>
      </dgm:t>
    </dgm:pt>
    <dgm:pt modelId="{B06A4D2F-81DD-4D07-882B-CED139162E39}" type="sibTrans" cxnId="{15D06513-C712-46CD-B286-1A795E064A50}">
      <dgm:prSet/>
      <dgm:spPr/>
      <dgm:t>
        <a:bodyPr/>
        <a:lstStyle/>
        <a:p>
          <a:endParaRPr lang="ru-RU"/>
        </a:p>
      </dgm:t>
    </dgm:pt>
    <dgm:pt modelId="{973A5D6D-A84B-4540-A01A-6C0A96AE2942}">
      <dgm:prSet phldrT="[Текст]"/>
      <dgm:spPr/>
      <dgm:t>
        <a:bodyPr/>
        <a:lstStyle/>
        <a:p>
          <a:r>
            <a:rPr lang="ru-RU" i="1" dirty="0" smtClean="0"/>
            <a:t>Имеет самое важное значение на данном этапе деятельности</a:t>
          </a:r>
          <a:endParaRPr lang="ru-RU" i="1" dirty="0"/>
        </a:p>
      </dgm:t>
    </dgm:pt>
    <dgm:pt modelId="{D6A6231A-878B-4FC4-AE2A-C2B37D6A1A65}" type="parTrans" cxnId="{92DE541A-5C05-444B-A257-195B514FC183}">
      <dgm:prSet/>
      <dgm:spPr/>
      <dgm:t>
        <a:bodyPr/>
        <a:lstStyle/>
        <a:p>
          <a:endParaRPr lang="ru-RU"/>
        </a:p>
      </dgm:t>
    </dgm:pt>
    <dgm:pt modelId="{CB70DE2F-0F07-4557-99CC-A271BA63E232}" type="sibTrans" cxnId="{92DE541A-5C05-444B-A257-195B514FC183}">
      <dgm:prSet/>
      <dgm:spPr/>
      <dgm:t>
        <a:bodyPr/>
        <a:lstStyle/>
        <a:p>
          <a:endParaRPr lang="ru-RU"/>
        </a:p>
      </dgm:t>
    </dgm:pt>
    <dgm:pt modelId="{F8FB98F8-54B1-470C-AD96-D3CC9D8B3EE9}">
      <dgm:prSet phldrT="[Текст]"/>
      <dgm:spPr/>
      <dgm:t>
        <a:bodyPr/>
        <a:lstStyle/>
        <a:p>
          <a:r>
            <a:rPr lang="ru-RU" b="1" dirty="0" smtClean="0"/>
            <a:t>Задача типа «Б»</a:t>
          </a:r>
          <a:endParaRPr lang="ru-RU" b="1" dirty="0"/>
        </a:p>
      </dgm:t>
    </dgm:pt>
    <dgm:pt modelId="{D2755D06-91CC-4167-8E00-0C5C26678A87}" type="parTrans" cxnId="{C9762021-7E22-438F-8778-4D1251B4617A}">
      <dgm:prSet/>
      <dgm:spPr/>
      <dgm:t>
        <a:bodyPr/>
        <a:lstStyle/>
        <a:p>
          <a:endParaRPr lang="ru-RU"/>
        </a:p>
      </dgm:t>
    </dgm:pt>
    <dgm:pt modelId="{ADDA487B-2EB7-42AC-AF73-E4093F5DFB86}" type="sibTrans" cxnId="{C9762021-7E22-438F-8778-4D1251B4617A}">
      <dgm:prSet/>
      <dgm:spPr/>
      <dgm:t>
        <a:bodyPr/>
        <a:lstStyle/>
        <a:p>
          <a:endParaRPr lang="ru-RU"/>
        </a:p>
      </dgm:t>
    </dgm:pt>
    <dgm:pt modelId="{D99EDD9A-9743-4537-BE70-1AECF39E8B7F}">
      <dgm:prSet phldrT="[Текст]"/>
      <dgm:spPr/>
      <dgm:t>
        <a:bodyPr/>
        <a:lstStyle/>
        <a:p>
          <a:r>
            <a:rPr lang="ru-RU" i="1" dirty="0" smtClean="0"/>
            <a:t>Та, которую следовало бы выполнить, но последствия в случае ее невыполнения не являются необратимыми</a:t>
          </a:r>
          <a:endParaRPr lang="ru-RU" i="1" dirty="0"/>
        </a:p>
      </dgm:t>
    </dgm:pt>
    <dgm:pt modelId="{A27373F2-7C9E-4892-81C1-F6ECC6A8F0D2}" type="parTrans" cxnId="{B1B236E3-B28F-405A-B1D8-37CDEC82D8D7}">
      <dgm:prSet/>
      <dgm:spPr/>
      <dgm:t>
        <a:bodyPr/>
        <a:lstStyle/>
        <a:p>
          <a:endParaRPr lang="ru-RU"/>
        </a:p>
      </dgm:t>
    </dgm:pt>
    <dgm:pt modelId="{2940B960-FC81-491B-90D8-591387316DF3}" type="sibTrans" cxnId="{B1B236E3-B28F-405A-B1D8-37CDEC82D8D7}">
      <dgm:prSet/>
      <dgm:spPr/>
      <dgm:t>
        <a:bodyPr/>
        <a:lstStyle/>
        <a:p>
          <a:endParaRPr lang="ru-RU"/>
        </a:p>
      </dgm:t>
    </dgm:pt>
    <dgm:pt modelId="{F606FDC2-A366-4548-983A-0EBA0F008674}">
      <dgm:prSet phldrT="[Текст]"/>
      <dgm:spPr/>
      <dgm:t>
        <a:bodyPr/>
        <a:lstStyle/>
        <a:p>
          <a:r>
            <a:rPr lang="ru-RU" b="1" dirty="0" smtClean="0"/>
            <a:t>Задача типа «В» </a:t>
          </a:r>
          <a:endParaRPr lang="ru-RU" b="1" dirty="0"/>
        </a:p>
      </dgm:t>
    </dgm:pt>
    <dgm:pt modelId="{9B754B2A-EF5F-4B57-9DA5-C180C6D08CC8}" type="parTrans" cxnId="{E8B98772-1E28-4706-B391-488940B3DB1E}">
      <dgm:prSet/>
      <dgm:spPr/>
      <dgm:t>
        <a:bodyPr/>
        <a:lstStyle/>
        <a:p>
          <a:endParaRPr lang="ru-RU"/>
        </a:p>
      </dgm:t>
    </dgm:pt>
    <dgm:pt modelId="{C3A58821-65C9-4B48-89CD-D0FCAC33522C}" type="sibTrans" cxnId="{E8B98772-1E28-4706-B391-488940B3DB1E}">
      <dgm:prSet/>
      <dgm:spPr/>
      <dgm:t>
        <a:bodyPr/>
        <a:lstStyle/>
        <a:p>
          <a:endParaRPr lang="ru-RU"/>
        </a:p>
      </dgm:t>
    </dgm:pt>
    <dgm:pt modelId="{DE1570BE-5BF9-4AE6-81CF-5E18A19FBDD8}">
      <dgm:prSet phldrT="[Текст]"/>
      <dgm:spPr/>
      <dgm:t>
        <a:bodyPr/>
        <a:lstStyle/>
        <a:p>
          <a:r>
            <a:rPr lang="ru-RU" i="1" dirty="0" smtClean="0"/>
            <a:t>Та, которую хорошо бы сделать, но она не влечет за собой никаких  существенных последствий для работы</a:t>
          </a:r>
          <a:endParaRPr lang="ru-RU" i="1" dirty="0"/>
        </a:p>
      </dgm:t>
    </dgm:pt>
    <dgm:pt modelId="{1E93146D-0F29-419D-B401-D4C9C5B1D93B}" type="parTrans" cxnId="{7316719E-C4F9-4BD3-B6BC-EBD044C02D0A}">
      <dgm:prSet/>
      <dgm:spPr/>
      <dgm:t>
        <a:bodyPr/>
        <a:lstStyle/>
        <a:p>
          <a:endParaRPr lang="ru-RU"/>
        </a:p>
      </dgm:t>
    </dgm:pt>
    <dgm:pt modelId="{5013D868-FC46-448C-BB92-78A2FA388DB6}" type="sibTrans" cxnId="{7316719E-C4F9-4BD3-B6BC-EBD044C02D0A}">
      <dgm:prSet/>
      <dgm:spPr/>
      <dgm:t>
        <a:bodyPr/>
        <a:lstStyle/>
        <a:p>
          <a:endParaRPr lang="ru-RU"/>
        </a:p>
      </dgm:t>
    </dgm:pt>
    <dgm:pt modelId="{861513C5-9773-4B24-B145-50827FF69378}" type="pres">
      <dgm:prSet presAssocID="{373344C0-DF41-4D4E-ABBB-F758A3E6FCF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E4188AD-499C-4987-B306-23A7A0D7B430}" type="pres">
      <dgm:prSet presAssocID="{373344C0-DF41-4D4E-ABBB-F758A3E6FCF8}" presName="cycle" presStyleCnt="0"/>
      <dgm:spPr/>
    </dgm:pt>
    <dgm:pt modelId="{1FA9D912-1187-4B2D-92C0-26A7C6CCF607}" type="pres">
      <dgm:prSet presAssocID="{373344C0-DF41-4D4E-ABBB-F758A3E6FCF8}" presName="centerShape" presStyleCnt="0"/>
      <dgm:spPr/>
    </dgm:pt>
    <dgm:pt modelId="{E190EB43-1293-4CCF-BC5C-96C9C191E2E4}" type="pres">
      <dgm:prSet presAssocID="{373344C0-DF41-4D4E-ABBB-F758A3E6FCF8}" presName="connSite" presStyleLbl="node1" presStyleIdx="0" presStyleCnt="4"/>
      <dgm:spPr/>
    </dgm:pt>
    <dgm:pt modelId="{B9FCBE9B-494B-4AC9-BADD-47B0FE272684}" type="pres">
      <dgm:prSet presAssocID="{373344C0-DF41-4D4E-ABBB-F758A3E6FCF8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CAB1B32E-9C7E-4B11-B656-8DFA0F19848F}" type="pres">
      <dgm:prSet presAssocID="{FD005451-37B1-4823-AF1D-54FCDE8AEB1D}" presName="Name25" presStyleLbl="parChTrans1D1" presStyleIdx="0" presStyleCnt="3"/>
      <dgm:spPr/>
    </dgm:pt>
    <dgm:pt modelId="{E960ACED-5194-4CC0-B1BB-CDF9D30AD16F}" type="pres">
      <dgm:prSet presAssocID="{FDE8CD7B-42AC-4C0A-96A6-BF999B0F5E0E}" presName="node" presStyleCnt="0"/>
      <dgm:spPr/>
    </dgm:pt>
    <dgm:pt modelId="{5F7AF8C8-9EFF-4107-B8F3-EFF0E3B1FC4F}" type="pres">
      <dgm:prSet presAssocID="{FDE8CD7B-42AC-4C0A-96A6-BF999B0F5E0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6EC39-B62D-49AD-B243-D395911713DD}" type="pres">
      <dgm:prSet presAssocID="{FDE8CD7B-42AC-4C0A-96A6-BF999B0F5E0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ECA06-962F-4B69-B267-0654D3F67629}" type="pres">
      <dgm:prSet presAssocID="{D2755D06-91CC-4167-8E00-0C5C26678A87}" presName="Name25" presStyleLbl="parChTrans1D1" presStyleIdx="1" presStyleCnt="3"/>
      <dgm:spPr/>
    </dgm:pt>
    <dgm:pt modelId="{AB54ECD8-12BE-4D9A-8BB7-9BDD0FD52D9C}" type="pres">
      <dgm:prSet presAssocID="{F8FB98F8-54B1-470C-AD96-D3CC9D8B3EE9}" presName="node" presStyleCnt="0"/>
      <dgm:spPr/>
    </dgm:pt>
    <dgm:pt modelId="{FD98A57E-90A9-422F-9E39-3ED48EACDF4D}" type="pres">
      <dgm:prSet presAssocID="{F8FB98F8-54B1-470C-AD96-D3CC9D8B3EE9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8D887-0D5B-4AFC-AAF3-600B67A01A44}" type="pres">
      <dgm:prSet presAssocID="{F8FB98F8-54B1-470C-AD96-D3CC9D8B3EE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D37BE-B6E0-43AF-A055-DD9AF2D8B290}" type="pres">
      <dgm:prSet presAssocID="{9B754B2A-EF5F-4B57-9DA5-C180C6D08CC8}" presName="Name25" presStyleLbl="parChTrans1D1" presStyleIdx="2" presStyleCnt="3"/>
      <dgm:spPr/>
    </dgm:pt>
    <dgm:pt modelId="{F8E1118A-A19C-449D-BD43-BAE09B5F1FB1}" type="pres">
      <dgm:prSet presAssocID="{F606FDC2-A366-4548-983A-0EBA0F008674}" presName="node" presStyleCnt="0"/>
      <dgm:spPr/>
    </dgm:pt>
    <dgm:pt modelId="{8412894A-9F3E-4238-BCAC-C6C7887C50F3}" type="pres">
      <dgm:prSet presAssocID="{F606FDC2-A366-4548-983A-0EBA0F008674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8FDCF-8F07-4DFD-8F46-1D45FAB8B924}" type="pres">
      <dgm:prSet presAssocID="{F606FDC2-A366-4548-983A-0EBA0F00867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236E3-B28F-405A-B1D8-37CDEC82D8D7}" srcId="{F8FB98F8-54B1-470C-AD96-D3CC9D8B3EE9}" destId="{D99EDD9A-9743-4537-BE70-1AECF39E8B7F}" srcOrd="0" destOrd="0" parTransId="{A27373F2-7C9E-4892-81C1-F6ECC6A8F0D2}" sibTransId="{2940B960-FC81-491B-90D8-591387316DF3}"/>
    <dgm:cxn modelId="{C9762021-7E22-438F-8778-4D1251B4617A}" srcId="{373344C0-DF41-4D4E-ABBB-F758A3E6FCF8}" destId="{F8FB98F8-54B1-470C-AD96-D3CC9D8B3EE9}" srcOrd="1" destOrd="0" parTransId="{D2755D06-91CC-4167-8E00-0C5C26678A87}" sibTransId="{ADDA487B-2EB7-42AC-AF73-E4093F5DFB86}"/>
    <dgm:cxn modelId="{BA83BAD3-F98B-4B82-95E8-852C3AC4DCCD}" type="presOf" srcId="{973A5D6D-A84B-4540-A01A-6C0A96AE2942}" destId="{ABE6EC39-B62D-49AD-B243-D395911713DD}" srcOrd="0" destOrd="0" presId="urn:microsoft.com/office/officeart/2005/8/layout/radial2"/>
    <dgm:cxn modelId="{22A028AC-1995-46C3-BC05-1EB51056D506}" type="presOf" srcId="{D99EDD9A-9743-4537-BE70-1AECF39E8B7F}" destId="{0BA8D887-0D5B-4AFC-AAF3-600B67A01A44}" srcOrd="0" destOrd="0" presId="urn:microsoft.com/office/officeart/2005/8/layout/radial2"/>
    <dgm:cxn modelId="{5CC1F2AB-3F51-4569-82AC-4955B6541488}" type="presOf" srcId="{9B754B2A-EF5F-4B57-9DA5-C180C6D08CC8}" destId="{1F4D37BE-B6E0-43AF-A055-DD9AF2D8B290}" srcOrd="0" destOrd="0" presId="urn:microsoft.com/office/officeart/2005/8/layout/radial2"/>
    <dgm:cxn modelId="{24B4BC1E-E89E-4FEC-BEC3-891CA9BC3AE2}" type="presOf" srcId="{F8FB98F8-54B1-470C-AD96-D3CC9D8B3EE9}" destId="{FD98A57E-90A9-422F-9E39-3ED48EACDF4D}" srcOrd="0" destOrd="0" presId="urn:microsoft.com/office/officeart/2005/8/layout/radial2"/>
    <dgm:cxn modelId="{1FC671E7-7F41-4FB1-B0F1-E1F2EE94B90F}" type="presOf" srcId="{FD005451-37B1-4823-AF1D-54FCDE8AEB1D}" destId="{CAB1B32E-9C7E-4B11-B656-8DFA0F19848F}" srcOrd="0" destOrd="0" presId="urn:microsoft.com/office/officeart/2005/8/layout/radial2"/>
    <dgm:cxn modelId="{15D06513-C712-46CD-B286-1A795E064A50}" srcId="{373344C0-DF41-4D4E-ABBB-F758A3E6FCF8}" destId="{FDE8CD7B-42AC-4C0A-96A6-BF999B0F5E0E}" srcOrd="0" destOrd="0" parTransId="{FD005451-37B1-4823-AF1D-54FCDE8AEB1D}" sibTransId="{B06A4D2F-81DD-4D07-882B-CED139162E39}"/>
    <dgm:cxn modelId="{438DAC26-5E20-415E-89A7-8AA175964E97}" type="presOf" srcId="{D2755D06-91CC-4167-8E00-0C5C26678A87}" destId="{F7CECA06-962F-4B69-B267-0654D3F67629}" srcOrd="0" destOrd="0" presId="urn:microsoft.com/office/officeart/2005/8/layout/radial2"/>
    <dgm:cxn modelId="{6BF12C53-A7A4-4599-A903-3FE007B5BF88}" type="presOf" srcId="{373344C0-DF41-4D4E-ABBB-F758A3E6FCF8}" destId="{861513C5-9773-4B24-B145-50827FF69378}" srcOrd="0" destOrd="0" presId="urn:microsoft.com/office/officeart/2005/8/layout/radial2"/>
    <dgm:cxn modelId="{CEBF023E-73F5-42ED-A568-632232BB8C41}" type="presOf" srcId="{FDE8CD7B-42AC-4C0A-96A6-BF999B0F5E0E}" destId="{5F7AF8C8-9EFF-4107-B8F3-EFF0E3B1FC4F}" srcOrd="0" destOrd="0" presId="urn:microsoft.com/office/officeart/2005/8/layout/radial2"/>
    <dgm:cxn modelId="{7316719E-C4F9-4BD3-B6BC-EBD044C02D0A}" srcId="{F606FDC2-A366-4548-983A-0EBA0F008674}" destId="{DE1570BE-5BF9-4AE6-81CF-5E18A19FBDD8}" srcOrd="0" destOrd="0" parTransId="{1E93146D-0F29-419D-B401-D4C9C5B1D93B}" sibTransId="{5013D868-FC46-448C-BB92-78A2FA388DB6}"/>
    <dgm:cxn modelId="{E8B98772-1E28-4706-B391-488940B3DB1E}" srcId="{373344C0-DF41-4D4E-ABBB-F758A3E6FCF8}" destId="{F606FDC2-A366-4548-983A-0EBA0F008674}" srcOrd="2" destOrd="0" parTransId="{9B754B2A-EF5F-4B57-9DA5-C180C6D08CC8}" sibTransId="{C3A58821-65C9-4B48-89CD-D0FCAC33522C}"/>
    <dgm:cxn modelId="{92DE541A-5C05-444B-A257-195B514FC183}" srcId="{FDE8CD7B-42AC-4C0A-96A6-BF999B0F5E0E}" destId="{973A5D6D-A84B-4540-A01A-6C0A96AE2942}" srcOrd="0" destOrd="0" parTransId="{D6A6231A-878B-4FC4-AE2A-C2B37D6A1A65}" sibTransId="{CB70DE2F-0F07-4557-99CC-A271BA63E232}"/>
    <dgm:cxn modelId="{6E4FA728-7DDE-4DDD-8EB4-35C3436928F8}" type="presOf" srcId="{DE1570BE-5BF9-4AE6-81CF-5E18A19FBDD8}" destId="{6F98FDCF-8F07-4DFD-8F46-1D45FAB8B924}" srcOrd="0" destOrd="0" presId="urn:microsoft.com/office/officeart/2005/8/layout/radial2"/>
    <dgm:cxn modelId="{DD16B15E-5E29-4F68-8752-14F0CABEC838}" type="presOf" srcId="{F606FDC2-A366-4548-983A-0EBA0F008674}" destId="{8412894A-9F3E-4238-BCAC-C6C7887C50F3}" srcOrd="0" destOrd="0" presId="urn:microsoft.com/office/officeart/2005/8/layout/radial2"/>
    <dgm:cxn modelId="{AFE3BCC4-0D5B-4956-9A87-AF2FC92DD694}" type="presParOf" srcId="{861513C5-9773-4B24-B145-50827FF69378}" destId="{1E4188AD-499C-4987-B306-23A7A0D7B430}" srcOrd="0" destOrd="0" presId="urn:microsoft.com/office/officeart/2005/8/layout/radial2"/>
    <dgm:cxn modelId="{BCC3E2F8-9210-4E8B-9D3F-ADC132F12466}" type="presParOf" srcId="{1E4188AD-499C-4987-B306-23A7A0D7B430}" destId="{1FA9D912-1187-4B2D-92C0-26A7C6CCF607}" srcOrd="0" destOrd="0" presId="urn:microsoft.com/office/officeart/2005/8/layout/radial2"/>
    <dgm:cxn modelId="{F0B04842-2876-4B8D-BD68-DBF99F11BFDB}" type="presParOf" srcId="{1FA9D912-1187-4B2D-92C0-26A7C6CCF607}" destId="{E190EB43-1293-4CCF-BC5C-96C9C191E2E4}" srcOrd="0" destOrd="0" presId="urn:microsoft.com/office/officeart/2005/8/layout/radial2"/>
    <dgm:cxn modelId="{114C3E60-1300-4FA7-98EB-0E00FF54682E}" type="presParOf" srcId="{1FA9D912-1187-4B2D-92C0-26A7C6CCF607}" destId="{B9FCBE9B-494B-4AC9-BADD-47B0FE272684}" srcOrd="1" destOrd="0" presId="urn:microsoft.com/office/officeart/2005/8/layout/radial2"/>
    <dgm:cxn modelId="{BE06EE9D-58A0-4621-82FF-6EF49122D540}" type="presParOf" srcId="{1E4188AD-499C-4987-B306-23A7A0D7B430}" destId="{CAB1B32E-9C7E-4B11-B656-8DFA0F19848F}" srcOrd="1" destOrd="0" presId="urn:microsoft.com/office/officeart/2005/8/layout/radial2"/>
    <dgm:cxn modelId="{F856C7E7-103F-4A6E-A1AA-271508B92C65}" type="presParOf" srcId="{1E4188AD-499C-4987-B306-23A7A0D7B430}" destId="{E960ACED-5194-4CC0-B1BB-CDF9D30AD16F}" srcOrd="2" destOrd="0" presId="urn:microsoft.com/office/officeart/2005/8/layout/radial2"/>
    <dgm:cxn modelId="{7D823DFB-C796-4361-A3AE-35E7673F0E0A}" type="presParOf" srcId="{E960ACED-5194-4CC0-B1BB-CDF9D30AD16F}" destId="{5F7AF8C8-9EFF-4107-B8F3-EFF0E3B1FC4F}" srcOrd="0" destOrd="0" presId="urn:microsoft.com/office/officeart/2005/8/layout/radial2"/>
    <dgm:cxn modelId="{D1E87993-E4CF-4E18-9B33-9FF2C12725AB}" type="presParOf" srcId="{E960ACED-5194-4CC0-B1BB-CDF9D30AD16F}" destId="{ABE6EC39-B62D-49AD-B243-D395911713DD}" srcOrd="1" destOrd="0" presId="urn:microsoft.com/office/officeart/2005/8/layout/radial2"/>
    <dgm:cxn modelId="{7BAA8B66-0C45-4319-95BD-AB21257EF6A2}" type="presParOf" srcId="{1E4188AD-499C-4987-B306-23A7A0D7B430}" destId="{F7CECA06-962F-4B69-B267-0654D3F67629}" srcOrd="3" destOrd="0" presId="urn:microsoft.com/office/officeart/2005/8/layout/radial2"/>
    <dgm:cxn modelId="{3EB04290-8CF3-4CE5-99D0-319FF163DBD6}" type="presParOf" srcId="{1E4188AD-499C-4987-B306-23A7A0D7B430}" destId="{AB54ECD8-12BE-4D9A-8BB7-9BDD0FD52D9C}" srcOrd="4" destOrd="0" presId="urn:microsoft.com/office/officeart/2005/8/layout/radial2"/>
    <dgm:cxn modelId="{5461978A-8F1E-4E32-8225-7E8B08540D7A}" type="presParOf" srcId="{AB54ECD8-12BE-4D9A-8BB7-9BDD0FD52D9C}" destId="{FD98A57E-90A9-422F-9E39-3ED48EACDF4D}" srcOrd="0" destOrd="0" presId="urn:microsoft.com/office/officeart/2005/8/layout/radial2"/>
    <dgm:cxn modelId="{7E7A480A-776E-4E3E-BED3-01ED8FDA88E8}" type="presParOf" srcId="{AB54ECD8-12BE-4D9A-8BB7-9BDD0FD52D9C}" destId="{0BA8D887-0D5B-4AFC-AAF3-600B67A01A44}" srcOrd="1" destOrd="0" presId="urn:microsoft.com/office/officeart/2005/8/layout/radial2"/>
    <dgm:cxn modelId="{70FFE26D-3F6B-4024-9BAD-A53E296C1F86}" type="presParOf" srcId="{1E4188AD-499C-4987-B306-23A7A0D7B430}" destId="{1F4D37BE-B6E0-43AF-A055-DD9AF2D8B290}" srcOrd="5" destOrd="0" presId="urn:microsoft.com/office/officeart/2005/8/layout/radial2"/>
    <dgm:cxn modelId="{EBAC4FEA-3419-41AF-A495-881E88FB16CE}" type="presParOf" srcId="{1E4188AD-499C-4987-B306-23A7A0D7B430}" destId="{F8E1118A-A19C-449D-BD43-BAE09B5F1FB1}" srcOrd="6" destOrd="0" presId="urn:microsoft.com/office/officeart/2005/8/layout/radial2"/>
    <dgm:cxn modelId="{AC8D15ED-A1C5-495B-91D2-81B2ACF9522E}" type="presParOf" srcId="{F8E1118A-A19C-449D-BD43-BAE09B5F1FB1}" destId="{8412894A-9F3E-4238-BCAC-C6C7887C50F3}" srcOrd="0" destOrd="0" presId="urn:microsoft.com/office/officeart/2005/8/layout/radial2"/>
    <dgm:cxn modelId="{C071D943-031A-4BCC-96C4-1E7AAB67C6B8}" type="presParOf" srcId="{F8E1118A-A19C-449D-BD43-BAE09B5F1FB1}" destId="{6F98FDCF-8F07-4DFD-8F46-1D45FAB8B92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AD3D7A-CD1C-4AC8-9008-8E7EF44DC5B2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158D68-C7BB-4F4E-8F63-D5AC73503C85}">
      <dgm:prSet phldrT="[Текст]" phldr="1" custT="1"/>
      <dgm:spPr>
        <a:noFill/>
      </dgm:spPr>
      <dgm:t>
        <a:bodyPr/>
        <a:lstStyle/>
        <a:p>
          <a:endParaRPr lang="ru-RU" sz="5400" b="1" i="1" dirty="0"/>
        </a:p>
      </dgm:t>
    </dgm:pt>
    <dgm:pt modelId="{C01DDF62-8FA0-4AB0-8330-FB73363DD6F9}" type="parTrans" cxnId="{B073CFBF-D7C5-45DE-880A-8719B9F804D9}">
      <dgm:prSet/>
      <dgm:spPr/>
      <dgm:t>
        <a:bodyPr/>
        <a:lstStyle/>
        <a:p>
          <a:endParaRPr lang="ru-RU" sz="2400" b="1" i="1"/>
        </a:p>
      </dgm:t>
    </dgm:pt>
    <dgm:pt modelId="{9DF5D503-A460-40F5-82A6-528BD8DF4381}" type="sibTrans" cxnId="{B073CFBF-D7C5-45DE-880A-8719B9F804D9}">
      <dgm:prSet/>
      <dgm:spPr/>
      <dgm:t>
        <a:bodyPr/>
        <a:lstStyle/>
        <a:p>
          <a:endParaRPr lang="ru-RU" sz="2400" b="1" i="1"/>
        </a:p>
      </dgm:t>
    </dgm:pt>
    <dgm:pt modelId="{48CCE0F3-4597-4E45-B446-C6D3E32E097E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2400" b="1" i="1" dirty="0" smtClean="0"/>
            <a:t>Задачи категории «А» составляют 15%от общего количества, а их вклад для достижения цели составляет около 65%</a:t>
          </a:r>
          <a:endParaRPr lang="ru-RU" sz="2400" b="1" i="1" dirty="0"/>
        </a:p>
      </dgm:t>
    </dgm:pt>
    <dgm:pt modelId="{345C1B84-01CA-47A9-8EFC-A9ABE3CFBF30}" type="parTrans" cxnId="{9C20FF60-0801-4A09-8DB1-02AD0640459D}">
      <dgm:prSet/>
      <dgm:spPr/>
      <dgm:t>
        <a:bodyPr/>
        <a:lstStyle/>
        <a:p>
          <a:endParaRPr lang="ru-RU" sz="2400" b="1" i="1"/>
        </a:p>
      </dgm:t>
    </dgm:pt>
    <dgm:pt modelId="{4766ACAE-85EF-4FE4-AE7C-21A3B2F0D5E1}" type="sibTrans" cxnId="{9C20FF60-0801-4A09-8DB1-02AD0640459D}">
      <dgm:prSet/>
      <dgm:spPr/>
      <dgm:t>
        <a:bodyPr/>
        <a:lstStyle/>
        <a:p>
          <a:endParaRPr lang="ru-RU" sz="2400" b="1" i="1"/>
        </a:p>
      </dgm:t>
    </dgm:pt>
    <dgm:pt modelId="{34E87345-C061-4CCD-99A5-6B85C0EA61F4}">
      <dgm:prSet phldrT="[Текст]" custT="1"/>
      <dgm:spPr>
        <a:solidFill>
          <a:srgbClr val="B0FAFE">
            <a:alpha val="49804"/>
          </a:srgbClr>
        </a:solidFill>
      </dgm:spPr>
      <dgm:t>
        <a:bodyPr/>
        <a:lstStyle/>
        <a:p>
          <a:r>
            <a:rPr lang="ru-RU" sz="2400" b="1" i="1" dirty="0" smtClean="0"/>
            <a:t>Задачи категории «В» составляют около 65% всех дел, а значимость их составляет всего лишь15%</a:t>
          </a:r>
          <a:endParaRPr lang="ru-RU" sz="2400" b="1" i="1" dirty="0"/>
        </a:p>
      </dgm:t>
    </dgm:pt>
    <dgm:pt modelId="{0B08B226-9857-4C5C-9F49-AB7C5AAE21DB}" type="parTrans" cxnId="{13397680-E125-4193-86C3-A051C4FB5883}">
      <dgm:prSet/>
      <dgm:spPr/>
      <dgm:t>
        <a:bodyPr/>
        <a:lstStyle/>
        <a:p>
          <a:endParaRPr lang="ru-RU" sz="2400" b="1" i="1"/>
        </a:p>
      </dgm:t>
    </dgm:pt>
    <dgm:pt modelId="{72D24E5A-EFB2-453E-8FB6-571837E99121}" type="sibTrans" cxnId="{13397680-E125-4193-86C3-A051C4FB5883}">
      <dgm:prSet/>
      <dgm:spPr/>
      <dgm:t>
        <a:bodyPr/>
        <a:lstStyle/>
        <a:p>
          <a:endParaRPr lang="ru-RU" sz="2400" b="1" i="1"/>
        </a:p>
      </dgm:t>
    </dgm:pt>
    <dgm:pt modelId="{4EB40221-4244-4927-B43D-A263BF9AE608}">
      <dgm:prSet phldrT="[Текст]" custT="1"/>
      <dgm:spPr/>
      <dgm:t>
        <a:bodyPr/>
        <a:lstStyle/>
        <a:p>
          <a:r>
            <a:rPr lang="ru-RU" sz="2400" b="1" i="1" dirty="0" smtClean="0"/>
            <a:t>На задачи категории «Б» приходится около 20% дел, значимость которых также приблизительно 20%</a:t>
          </a:r>
          <a:endParaRPr lang="ru-RU" sz="2400" b="1" i="1" dirty="0"/>
        </a:p>
      </dgm:t>
    </dgm:pt>
    <dgm:pt modelId="{60D65878-FE3E-4140-AE37-8D596260040C}" type="parTrans" cxnId="{37F9FBEE-49B2-420E-A775-BCA5CD14F191}">
      <dgm:prSet/>
      <dgm:spPr/>
      <dgm:t>
        <a:bodyPr/>
        <a:lstStyle/>
        <a:p>
          <a:endParaRPr lang="ru-RU" sz="2400" b="1" i="1"/>
        </a:p>
      </dgm:t>
    </dgm:pt>
    <dgm:pt modelId="{C1DD5CBD-0F84-4A3C-9739-8550593CB274}" type="sibTrans" cxnId="{37F9FBEE-49B2-420E-A775-BCA5CD14F191}">
      <dgm:prSet/>
      <dgm:spPr/>
      <dgm:t>
        <a:bodyPr/>
        <a:lstStyle/>
        <a:p>
          <a:endParaRPr lang="ru-RU" sz="2400" b="1" i="1"/>
        </a:p>
      </dgm:t>
    </dgm:pt>
    <dgm:pt modelId="{3D0610DF-CB32-4F3D-80FC-0F39828DCEAA}" type="pres">
      <dgm:prSet presAssocID="{47AD3D7A-CD1C-4AC8-9008-8E7EF44DC5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FA359-B70F-4561-A428-7939947648C7}" type="pres">
      <dgm:prSet presAssocID="{47AD3D7A-CD1C-4AC8-9008-8E7EF44DC5B2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A982CD69-6F33-4274-97C5-6735E422F637}" type="pres">
      <dgm:prSet presAssocID="{F1158D68-C7BB-4F4E-8F63-D5AC73503C85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BB2B9584-DA97-41BC-AA76-09890CD7A9F1}" type="pres">
      <dgm:prSet presAssocID="{48CCE0F3-4597-4E45-B446-C6D3E32E097E}" presName="node" presStyleLbl="vennNode1" presStyleIdx="1" presStyleCnt="4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3FAD4-EC41-4274-A991-F7C5E27FA3CD}" type="pres">
      <dgm:prSet presAssocID="{34E87345-C061-4CCD-99A5-6B85C0EA61F4}" presName="node" presStyleLbl="vennNode1" presStyleIdx="2" presStyleCnt="4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1A62A-2247-482C-BF69-50502CB4A91E}" type="pres">
      <dgm:prSet presAssocID="{4EB40221-4244-4927-B43D-A263BF9AE608}" presName="node" presStyleLbl="vennNode1" presStyleIdx="3" presStyleCnt="4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AADB36-7CA1-4E60-A591-C82D0986D66A}" type="presOf" srcId="{48CCE0F3-4597-4E45-B446-C6D3E32E097E}" destId="{BB2B9584-DA97-41BC-AA76-09890CD7A9F1}" srcOrd="0" destOrd="0" presId="urn:microsoft.com/office/officeart/2005/8/layout/radial3"/>
    <dgm:cxn modelId="{13397680-E125-4193-86C3-A051C4FB5883}" srcId="{F1158D68-C7BB-4F4E-8F63-D5AC73503C85}" destId="{34E87345-C061-4CCD-99A5-6B85C0EA61F4}" srcOrd="1" destOrd="0" parTransId="{0B08B226-9857-4C5C-9F49-AB7C5AAE21DB}" sibTransId="{72D24E5A-EFB2-453E-8FB6-571837E99121}"/>
    <dgm:cxn modelId="{B073CFBF-D7C5-45DE-880A-8719B9F804D9}" srcId="{47AD3D7A-CD1C-4AC8-9008-8E7EF44DC5B2}" destId="{F1158D68-C7BB-4F4E-8F63-D5AC73503C85}" srcOrd="0" destOrd="0" parTransId="{C01DDF62-8FA0-4AB0-8330-FB73363DD6F9}" sibTransId="{9DF5D503-A460-40F5-82A6-528BD8DF4381}"/>
    <dgm:cxn modelId="{37F9FBEE-49B2-420E-A775-BCA5CD14F191}" srcId="{F1158D68-C7BB-4F4E-8F63-D5AC73503C85}" destId="{4EB40221-4244-4927-B43D-A263BF9AE608}" srcOrd="2" destOrd="0" parTransId="{60D65878-FE3E-4140-AE37-8D596260040C}" sibTransId="{C1DD5CBD-0F84-4A3C-9739-8550593CB274}"/>
    <dgm:cxn modelId="{9C20FF60-0801-4A09-8DB1-02AD0640459D}" srcId="{F1158D68-C7BB-4F4E-8F63-D5AC73503C85}" destId="{48CCE0F3-4597-4E45-B446-C6D3E32E097E}" srcOrd="0" destOrd="0" parTransId="{345C1B84-01CA-47A9-8EFC-A9ABE3CFBF30}" sibTransId="{4766ACAE-85EF-4FE4-AE7C-21A3B2F0D5E1}"/>
    <dgm:cxn modelId="{9D05E71E-D1B5-4AE3-AEDC-B0A74A5C07A8}" type="presOf" srcId="{47AD3D7A-CD1C-4AC8-9008-8E7EF44DC5B2}" destId="{3D0610DF-CB32-4F3D-80FC-0F39828DCEAA}" srcOrd="0" destOrd="0" presId="urn:microsoft.com/office/officeart/2005/8/layout/radial3"/>
    <dgm:cxn modelId="{DA433196-F283-444A-A9C3-7822162726FF}" type="presOf" srcId="{34E87345-C061-4CCD-99A5-6B85C0EA61F4}" destId="{5963FAD4-EC41-4274-A991-F7C5E27FA3CD}" srcOrd="0" destOrd="0" presId="urn:microsoft.com/office/officeart/2005/8/layout/radial3"/>
    <dgm:cxn modelId="{56E1358B-10F8-4880-9645-6CCC6B8D14D5}" type="presOf" srcId="{4EB40221-4244-4927-B43D-A263BF9AE608}" destId="{1A51A62A-2247-482C-BF69-50502CB4A91E}" srcOrd="0" destOrd="0" presId="urn:microsoft.com/office/officeart/2005/8/layout/radial3"/>
    <dgm:cxn modelId="{9D0E6EBF-08AD-4E84-9E7F-F54945E4A348}" type="presOf" srcId="{F1158D68-C7BB-4F4E-8F63-D5AC73503C85}" destId="{A982CD69-6F33-4274-97C5-6735E422F637}" srcOrd="0" destOrd="0" presId="urn:microsoft.com/office/officeart/2005/8/layout/radial3"/>
    <dgm:cxn modelId="{8FE54244-91F1-4670-BE1F-56038DA421F4}" type="presParOf" srcId="{3D0610DF-CB32-4F3D-80FC-0F39828DCEAA}" destId="{52AFA359-B70F-4561-A428-7939947648C7}" srcOrd="0" destOrd="0" presId="urn:microsoft.com/office/officeart/2005/8/layout/radial3"/>
    <dgm:cxn modelId="{AE8DF4DD-A425-4979-A1E1-116D3038480E}" type="presParOf" srcId="{52AFA359-B70F-4561-A428-7939947648C7}" destId="{A982CD69-6F33-4274-97C5-6735E422F637}" srcOrd="0" destOrd="0" presId="urn:microsoft.com/office/officeart/2005/8/layout/radial3"/>
    <dgm:cxn modelId="{AB7DD50A-FEA1-4495-90FE-2AF092A87D75}" type="presParOf" srcId="{52AFA359-B70F-4561-A428-7939947648C7}" destId="{BB2B9584-DA97-41BC-AA76-09890CD7A9F1}" srcOrd="1" destOrd="0" presId="urn:microsoft.com/office/officeart/2005/8/layout/radial3"/>
    <dgm:cxn modelId="{73393C58-26EF-43A8-AD02-07FEF6B4F74E}" type="presParOf" srcId="{52AFA359-B70F-4561-A428-7939947648C7}" destId="{5963FAD4-EC41-4274-A991-F7C5E27FA3CD}" srcOrd="2" destOrd="0" presId="urn:microsoft.com/office/officeart/2005/8/layout/radial3"/>
    <dgm:cxn modelId="{F4F8A3A8-681F-4D1F-B4B2-88A27AFDBEA5}" type="presParOf" srcId="{52AFA359-B70F-4561-A428-7939947648C7}" destId="{1A51A62A-2247-482C-BF69-50502CB4A91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2CB34-ACA5-4009-9699-7F9782AC36FA}">
      <dsp:nvSpPr>
        <dsp:cNvPr id="0" name=""/>
        <dsp:cNvSpPr/>
      </dsp:nvSpPr>
      <dsp:spPr>
        <a:xfrm>
          <a:off x="0" y="0"/>
          <a:ext cx="9368100" cy="135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Первый этап характеризуется попытками упорядочить, систематизировать все, что требует затрат времени и сил</a:t>
          </a:r>
          <a:endParaRPr lang="ru-RU" sz="2000" kern="1200" dirty="0"/>
        </a:p>
      </dsp:txBody>
      <dsp:txXfrm>
        <a:off x="39640" y="39640"/>
        <a:ext cx="7793293" cy="1274138"/>
      </dsp:txXfrm>
    </dsp:sp>
    <dsp:sp modelId="{2FF281D8-AEE5-424E-806C-7A85A3FF51C9}">
      <dsp:nvSpPr>
        <dsp:cNvPr id="0" name=""/>
        <dsp:cNvSpPr/>
      </dsp:nvSpPr>
      <dsp:spPr>
        <a:xfrm>
          <a:off x="784578" y="1599494"/>
          <a:ext cx="9368100" cy="135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втором появляются самые разнообразные календари, ежедневники, как первые попытки планирования своей деятельности в будущем</a:t>
          </a:r>
          <a:endParaRPr lang="ru-RU" sz="2000" kern="1200" dirty="0"/>
        </a:p>
      </dsp:txBody>
      <dsp:txXfrm>
        <a:off x="824218" y="1639134"/>
        <a:ext cx="7624520" cy="1274138"/>
      </dsp:txXfrm>
    </dsp:sp>
    <dsp:sp modelId="{F2259F4A-3A03-4B7B-BE63-0483D6D44B78}">
      <dsp:nvSpPr>
        <dsp:cNvPr id="0" name=""/>
        <dsp:cNvSpPr/>
      </dsp:nvSpPr>
      <dsp:spPr>
        <a:xfrm>
          <a:off x="1557446" y="3198988"/>
          <a:ext cx="9368100" cy="135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Третий этап управления временем характеризуется появлением идеи о расстановке приоритетов, ценностей, а также сравнения значимости различных дел</a:t>
          </a:r>
          <a:endParaRPr lang="ru-RU" sz="2000" kern="1200" dirty="0"/>
        </a:p>
      </dsp:txBody>
      <dsp:txXfrm>
        <a:off x="1597086" y="3238628"/>
        <a:ext cx="7636230" cy="1274138"/>
      </dsp:txXfrm>
    </dsp:sp>
    <dsp:sp modelId="{E80D8A41-1ED1-4204-A93E-D46C1A446BF3}">
      <dsp:nvSpPr>
        <dsp:cNvPr id="0" name=""/>
        <dsp:cNvSpPr/>
      </dsp:nvSpPr>
      <dsp:spPr>
        <a:xfrm>
          <a:off x="2342025" y="4798482"/>
          <a:ext cx="9368100" cy="135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четвертом этапе стало очевидным, что акцентировать внимание необходимо не на управлении только лишь временем, а на развитии навыков по управлению собой</a:t>
          </a:r>
          <a:endParaRPr lang="ru-RU" sz="2000" kern="1200" dirty="0"/>
        </a:p>
      </dsp:txBody>
      <dsp:txXfrm>
        <a:off x="2381665" y="4838122"/>
        <a:ext cx="7624520" cy="1274138"/>
      </dsp:txXfrm>
    </dsp:sp>
    <dsp:sp modelId="{C9893C93-EF15-4B3B-A49C-6513A8F9D6B4}">
      <dsp:nvSpPr>
        <dsp:cNvPr id="0" name=""/>
        <dsp:cNvSpPr/>
      </dsp:nvSpPr>
      <dsp:spPr>
        <a:xfrm>
          <a:off x="8488379" y="1036595"/>
          <a:ext cx="879721" cy="879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686316" y="1036595"/>
        <a:ext cx="483847" cy="661990"/>
      </dsp:txXfrm>
    </dsp:sp>
    <dsp:sp modelId="{B7149A77-2EA9-4D6E-B453-676C2816AA73}">
      <dsp:nvSpPr>
        <dsp:cNvPr id="0" name=""/>
        <dsp:cNvSpPr/>
      </dsp:nvSpPr>
      <dsp:spPr>
        <a:xfrm>
          <a:off x="9272957" y="2636089"/>
          <a:ext cx="879721" cy="879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470894" y="2636089"/>
        <a:ext cx="483847" cy="661990"/>
      </dsp:txXfrm>
    </dsp:sp>
    <dsp:sp modelId="{50EE2ED3-6AF1-4D73-98D6-5BE908AC3E58}">
      <dsp:nvSpPr>
        <dsp:cNvPr id="0" name=""/>
        <dsp:cNvSpPr/>
      </dsp:nvSpPr>
      <dsp:spPr>
        <a:xfrm>
          <a:off x="10045825" y="4235583"/>
          <a:ext cx="879721" cy="879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243762" y="4235583"/>
        <a:ext cx="483847" cy="661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78EEB-1025-4348-AA3C-1B39C68786A3}">
      <dsp:nvSpPr>
        <dsp:cNvPr id="0" name=""/>
        <dsp:cNvSpPr/>
      </dsp:nvSpPr>
      <dsp:spPr>
        <a:xfrm>
          <a:off x="3721691" y="-5706"/>
          <a:ext cx="5272584" cy="5272584"/>
        </a:xfrm>
        <a:prstGeom prst="circularArrow">
          <a:avLst>
            <a:gd name="adj1" fmla="val 5274"/>
            <a:gd name="adj2" fmla="val 312630"/>
            <a:gd name="adj3" fmla="val 14188980"/>
            <a:gd name="adj4" fmla="val 17149965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66D56-1E46-47DF-9480-2BBD850B2357}">
      <dsp:nvSpPr>
        <dsp:cNvPr id="0" name=""/>
        <dsp:cNvSpPr/>
      </dsp:nvSpPr>
      <dsp:spPr>
        <a:xfrm>
          <a:off x="5333503" y="216"/>
          <a:ext cx="2048959" cy="1024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Цели</a:t>
          </a:r>
          <a:endParaRPr lang="ru-RU" sz="1800" b="1" kern="1200" dirty="0"/>
        </a:p>
      </dsp:txBody>
      <dsp:txXfrm>
        <a:off x="5383514" y="50227"/>
        <a:ext cx="1948937" cy="924457"/>
      </dsp:txXfrm>
    </dsp:sp>
    <dsp:sp modelId="{961C4EA1-89F1-4DE7-BDD6-D852CAD904F7}">
      <dsp:nvSpPr>
        <dsp:cNvPr id="0" name=""/>
        <dsp:cNvSpPr/>
      </dsp:nvSpPr>
      <dsp:spPr>
        <a:xfrm>
          <a:off x="7185914" y="1069705"/>
          <a:ext cx="2048959" cy="1024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План</a:t>
          </a:r>
          <a:endParaRPr lang="ru-RU" sz="1800" b="1" kern="1200" dirty="0"/>
        </a:p>
      </dsp:txBody>
      <dsp:txXfrm>
        <a:off x="7235925" y="1119716"/>
        <a:ext cx="1948937" cy="924457"/>
      </dsp:txXfrm>
    </dsp:sp>
    <dsp:sp modelId="{3BE3293B-07F9-463B-A696-DB81876382A3}">
      <dsp:nvSpPr>
        <dsp:cNvPr id="0" name=""/>
        <dsp:cNvSpPr/>
      </dsp:nvSpPr>
      <dsp:spPr>
        <a:xfrm>
          <a:off x="7185914" y="3208685"/>
          <a:ext cx="2048959" cy="1024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Приоритет</a:t>
          </a:r>
          <a:endParaRPr lang="ru-RU" sz="1800" b="1" kern="1200" dirty="0"/>
        </a:p>
      </dsp:txBody>
      <dsp:txXfrm>
        <a:off x="7235925" y="3258696"/>
        <a:ext cx="1948937" cy="924457"/>
      </dsp:txXfrm>
    </dsp:sp>
    <dsp:sp modelId="{67D6BF9A-3A1C-4DBD-A23A-217072EB8CD5}">
      <dsp:nvSpPr>
        <dsp:cNvPr id="0" name=""/>
        <dsp:cNvSpPr/>
      </dsp:nvSpPr>
      <dsp:spPr>
        <a:xfrm>
          <a:off x="5333503" y="4278174"/>
          <a:ext cx="2048959" cy="1024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Реализация</a:t>
          </a:r>
          <a:endParaRPr lang="ru-RU" sz="1800" b="1" kern="1200" dirty="0"/>
        </a:p>
      </dsp:txBody>
      <dsp:txXfrm>
        <a:off x="5383514" y="4328185"/>
        <a:ext cx="1948937" cy="924457"/>
      </dsp:txXfrm>
    </dsp:sp>
    <dsp:sp modelId="{A16BE1D9-36B8-4AFF-B278-08D78D64AA61}">
      <dsp:nvSpPr>
        <dsp:cNvPr id="0" name=""/>
        <dsp:cNvSpPr/>
      </dsp:nvSpPr>
      <dsp:spPr>
        <a:xfrm>
          <a:off x="3481093" y="3208685"/>
          <a:ext cx="2048959" cy="1024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Контроль</a:t>
          </a:r>
          <a:endParaRPr lang="ru-RU" sz="1800" b="1" kern="1200" dirty="0"/>
        </a:p>
      </dsp:txBody>
      <dsp:txXfrm>
        <a:off x="3531104" y="3258696"/>
        <a:ext cx="1948937" cy="924457"/>
      </dsp:txXfrm>
    </dsp:sp>
    <dsp:sp modelId="{0F142D30-0F18-43BB-A17F-9F5E99D3AD97}">
      <dsp:nvSpPr>
        <dsp:cNvPr id="0" name=""/>
        <dsp:cNvSpPr/>
      </dsp:nvSpPr>
      <dsp:spPr>
        <a:xfrm>
          <a:off x="3481093" y="1069705"/>
          <a:ext cx="2048959" cy="1024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Коммуникация</a:t>
          </a:r>
          <a:endParaRPr lang="ru-RU" sz="1800" b="1" kern="1200" dirty="0"/>
        </a:p>
      </dsp:txBody>
      <dsp:txXfrm>
        <a:off x="3531104" y="1119716"/>
        <a:ext cx="1948937" cy="924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FF118-BD51-4229-AF21-9CE291B107E6}">
      <dsp:nvSpPr>
        <dsp:cNvPr id="0" name=""/>
        <dsp:cNvSpPr/>
      </dsp:nvSpPr>
      <dsp:spPr>
        <a:xfrm>
          <a:off x="425928" y="1336019"/>
          <a:ext cx="3749035" cy="123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Важность</a:t>
          </a:r>
          <a:endParaRPr lang="ru-RU" sz="3100" b="1" kern="1200" dirty="0"/>
        </a:p>
      </dsp:txBody>
      <dsp:txXfrm>
        <a:off x="425928" y="1336019"/>
        <a:ext cx="3749035" cy="1235477"/>
      </dsp:txXfrm>
    </dsp:sp>
    <dsp:sp modelId="{0CD43C10-D314-4BFD-85CD-F090F23204F7}">
      <dsp:nvSpPr>
        <dsp:cNvPr id="0" name=""/>
        <dsp:cNvSpPr/>
      </dsp:nvSpPr>
      <dsp:spPr>
        <a:xfrm>
          <a:off x="425928" y="3941216"/>
          <a:ext cx="3749035" cy="231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насколько результат его выполнения влияет на работу</a:t>
          </a:r>
          <a:endParaRPr lang="ru-RU" sz="3100" i="1" kern="1200" dirty="0"/>
        </a:p>
      </dsp:txBody>
      <dsp:txXfrm>
        <a:off x="425928" y="3941216"/>
        <a:ext cx="3749035" cy="2314682"/>
      </dsp:txXfrm>
    </dsp:sp>
    <dsp:sp modelId="{BDAC327B-B0F9-405B-AF17-43DB34F972FA}">
      <dsp:nvSpPr>
        <dsp:cNvPr id="0" name=""/>
        <dsp:cNvSpPr/>
      </dsp:nvSpPr>
      <dsp:spPr>
        <a:xfrm>
          <a:off x="421668" y="960264"/>
          <a:ext cx="298218" cy="298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BF47E-BFD8-4023-B95B-780535E838CD}">
      <dsp:nvSpPr>
        <dsp:cNvPr id="0" name=""/>
        <dsp:cNvSpPr/>
      </dsp:nvSpPr>
      <dsp:spPr>
        <a:xfrm>
          <a:off x="630421" y="542758"/>
          <a:ext cx="298218" cy="2982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4485B-7D0F-4B09-BB6E-F9DF50CF21C1}">
      <dsp:nvSpPr>
        <dsp:cNvPr id="0" name=""/>
        <dsp:cNvSpPr/>
      </dsp:nvSpPr>
      <dsp:spPr>
        <a:xfrm>
          <a:off x="1131428" y="626259"/>
          <a:ext cx="468629" cy="468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5FFC-CEDE-4174-86EB-3D7324D12858}">
      <dsp:nvSpPr>
        <dsp:cNvPr id="0" name=""/>
        <dsp:cNvSpPr/>
      </dsp:nvSpPr>
      <dsp:spPr>
        <a:xfrm>
          <a:off x="1548935" y="167002"/>
          <a:ext cx="298218" cy="2982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F5891-C34E-4C47-B155-9014A514F0A4}">
      <dsp:nvSpPr>
        <dsp:cNvPr id="0" name=""/>
        <dsp:cNvSpPr/>
      </dsp:nvSpPr>
      <dsp:spPr>
        <a:xfrm>
          <a:off x="2091693" y="0"/>
          <a:ext cx="298218" cy="2982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6AF59-CD06-4C10-823D-D62DFD28E328}">
      <dsp:nvSpPr>
        <dsp:cNvPr id="0" name=""/>
        <dsp:cNvSpPr/>
      </dsp:nvSpPr>
      <dsp:spPr>
        <a:xfrm>
          <a:off x="2759703" y="292254"/>
          <a:ext cx="298218" cy="298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84D86-DD8A-45E6-B47B-ACFEA6EBEBBF}">
      <dsp:nvSpPr>
        <dsp:cNvPr id="0" name=""/>
        <dsp:cNvSpPr/>
      </dsp:nvSpPr>
      <dsp:spPr>
        <a:xfrm>
          <a:off x="3177209" y="501007"/>
          <a:ext cx="468629" cy="4686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151A1-B882-4FF9-921C-354691E2789D}">
      <dsp:nvSpPr>
        <dsp:cNvPr id="0" name=""/>
        <dsp:cNvSpPr/>
      </dsp:nvSpPr>
      <dsp:spPr>
        <a:xfrm>
          <a:off x="3761717" y="960264"/>
          <a:ext cx="298218" cy="2982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E2202-92F9-4410-B56A-233111F3094C}">
      <dsp:nvSpPr>
        <dsp:cNvPr id="0" name=""/>
        <dsp:cNvSpPr/>
      </dsp:nvSpPr>
      <dsp:spPr>
        <a:xfrm>
          <a:off x="4012221" y="1419521"/>
          <a:ext cx="298218" cy="2982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4B41-033F-45A4-8071-3EAF5071FCC1}">
      <dsp:nvSpPr>
        <dsp:cNvPr id="0" name=""/>
        <dsp:cNvSpPr/>
      </dsp:nvSpPr>
      <dsp:spPr>
        <a:xfrm>
          <a:off x="1841189" y="542758"/>
          <a:ext cx="766848" cy="7668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CF9D5-F6B9-4CF9-A4E0-8E524CAFCCA4}">
      <dsp:nvSpPr>
        <dsp:cNvPr id="0" name=""/>
        <dsp:cNvSpPr/>
      </dsp:nvSpPr>
      <dsp:spPr>
        <a:xfrm>
          <a:off x="212915" y="2129281"/>
          <a:ext cx="298218" cy="298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C177E-D9AF-4AA5-80F0-AF82F680AD12}">
      <dsp:nvSpPr>
        <dsp:cNvPr id="0" name=""/>
        <dsp:cNvSpPr/>
      </dsp:nvSpPr>
      <dsp:spPr>
        <a:xfrm>
          <a:off x="463419" y="2505037"/>
          <a:ext cx="468629" cy="4686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F226A-7196-4C10-912C-EC4CA918C937}">
      <dsp:nvSpPr>
        <dsp:cNvPr id="0" name=""/>
        <dsp:cNvSpPr/>
      </dsp:nvSpPr>
      <dsp:spPr>
        <a:xfrm>
          <a:off x="1089678" y="2839042"/>
          <a:ext cx="681642" cy="6816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934A-26C4-437E-AA50-A2E26AC7EFFD}">
      <dsp:nvSpPr>
        <dsp:cNvPr id="0" name=""/>
        <dsp:cNvSpPr/>
      </dsp:nvSpPr>
      <dsp:spPr>
        <a:xfrm>
          <a:off x="1966441" y="3381800"/>
          <a:ext cx="298218" cy="2982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B3B82-77B3-4724-A4D9-CB1370ED3097}">
      <dsp:nvSpPr>
        <dsp:cNvPr id="0" name=""/>
        <dsp:cNvSpPr/>
      </dsp:nvSpPr>
      <dsp:spPr>
        <a:xfrm>
          <a:off x="2133443" y="2839042"/>
          <a:ext cx="468629" cy="4686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71FD6-4F1C-4ED3-A629-28361FB1EFB0}">
      <dsp:nvSpPr>
        <dsp:cNvPr id="0" name=""/>
        <dsp:cNvSpPr/>
      </dsp:nvSpPr>
      <dsp:spPr>
        <a:xfrm>
          <a:off x="2550950" y="3423550"/>
          <a:ext cx="298218" cy="298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5E9EA-F8B5-4BF9-8FA1-743412DCA9AE}">
      <dsp:nvSpPr>
        <dsp:cNvPr id="0" name=""/>
        <dsp:cNvSpPr/>
      </dsp:nvSpPr>
      <dsp:spPr>
        <a:xfrm>
          <a:off x="2926705" y="2755540"/>
          <a:ext cx="681642" cy="6816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7CDB5-8A70-4ECD-8F47-8D6CC79B80F0}">
      <dsp:nvSpPr>
        <dsp:cNvPr id="0" name=""/>
        <dsp:cNvSpPr/>
      </dsp:nvSpPr>
      <dsp:spPr>
        <a:xfrm>
          <a:off x="3845219" y="2588538"/>
          <a:ext cx="468629" cy="468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5819C-3350-4E8C-8322-8787F8D4F118}">
      <dsp:nvSpPr>
        <dsp:cNvPr id="0" name=""/>
        <dsp:cNvSpPr/>
      </dsp:nvSpPr>
      <dsp:spPr>
        <a:xfrm>
          <a:off x="4313848" y="625564"/>
          <a:ext cx="1376297" cy="2627502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50F4E-8914-4551-A05E-7DBD062BD27E}">
      <dsp:nvSpPr>
        <dsp:cNvPr id="0" name=""/>
        <dsp:cNvSpPr/>
      </dsp:nvSpPr>
      <dsp:spPr>
        <a:xfrm>
          <a:off x="5439910" y="625564"/>
          <a:ext cx="1376297" cy="2627502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2CA49-0EDB-4DC0-9605-B15A33629B7F}">
      <dsp:nvSpPr>
        <dsp:cNvPr id="0" name=""/>
        <dsp:cNvSpPr/>
      </dsp:nvSpPr>
      <dsp:spPr>
        <a:xfrm>
          <a:off x="7097723" y="439164"/>
          <a:ext cx="3190508" cy="31905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Срочность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7564962" y="906403"/>
        <a:ext cx="2256030" cy="2256030"/>
      </dsp:txXfrm>
    </dsp:sp>
    <dsp:sp modelId="{31AEDCB8-96D1-4F38-AFD0-6214F761BCA2}">
      <dsp:nvSpPr>
        <dsp:cNvPr id="0" name=""/>
        <dsp:cNvSpPr/>
      </dsp:nvSpPr>
      <dsp:spPr>
        <a:xfrm>
          <a:off x="6816208" y="3941216"/>
          <a:ext cx="3753539" cy="231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насколько оперативно планируется выполнить эту задачу</a:t>
          </a:r>
          <a:endParaRPr lang="ru-RU" sz="3100" i="1" kern="1200" dirty="0"/>
        </a:p>
      </dsp:txBody>
      <dsp:txXfrm>
        <a:off x="6816208" y="3941216"/>
        <a:ext cx="3753539" cy="2314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59EA1-7623-429C-844E-4079EAB1C86E}">
      <dsp:nvSpPr>
        <dsp:cNvPr id="0" name=""/>
        <dsp:cNvSpPr/>
      </dsp:nvSpPr>
      <dsp:spPr>
        <a:xfrm>
          <a:off x="107199" y="283002"/>
          <a:ext cx="11977600" cy="17437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7682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Срочное и важное</a:t>
          </a:r>
          <a:endParaRPr lang="ru-RU" sz="2800" kern="1200" dirty="0"/>
        </a:p>
      </dsp:txBody>
      <dsp:txXfrm>
        <a:off x="107199" y="718942"/>
        <a:ext cx="11541661" cy="871879"/>
      </dsp:txXfrm>
    </dsp:sp>
    <dsp:sp modelId="{A9B7EAF2-985A-4728-9A19-048FC06BDBFA}">
      <dsp:nvSpPr>
        <dsp:cNvPr id="0" name=""/>
        <dsp:cNvSpPr/>
      </dsp:nvSpPr>
      <dsp:spPr>
        <a:xfrm>
          <a:off x="107199" y="1630536"/>
          <a:ext cx="2760837" cy="3225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дела, несвоевременное выполнение которых приведет к значительному ущербу</a:t>
          </a:r>
          <a:endParaRPr lang="ru-RU" sz="2400" kern="1200" dirty="0"/>
        </a:p>
      </dsp:txBody>
      <dsp:txXfrm>
        <a:off x="107199" y="1630536"/>
        <a:ext cx="2760837" cy="3225428"/>
      </dsp:txXfrm>
    </dsp:sp>
    <dsp:sp modelId="{18C5E946-3415-41F8-B8C9-C9B90FCFDB5E}">
      <dsp:nvSpPr>
        <dsp:cNvPr id="0" name=""/>
        <dsp:cNvSpPr/>
      </dsp:nvSpPr>
      <dsp:spPr>
        <a:xfrm>
          <a:off x="2868036" y="864049"/>
          <a:ext cx="9216763" cy="17437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7682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Важное и менее срочное</a:t>
          </a:r>
          <a:endParaRPr lang="ru-RU" sz="2800" kern="1200" dirty="0"/>
        </a:p>
      </dsp:txBody>
      <dsp:txXfrm>
        <a:off x="2868036" y="1299989"/>
        <a:ext cx="8780824" cy="871879"/>
      </dsp:txXfrm>
    </dsp:sp>
    <dsp:sp modelId="{73EF223C-CF6C-40A0-B011-64C47DFED915}">
      <dsp:nvSpPr>
        <dsp:cNvPr id="0" name=""/>
        <dsp:cNvSpPr/>
      </dsp:nvSpPr>
      <dsp:spPr>
        <a:xfrm>
          <a:off x="2868036" y="2211583"/>
          <a:ext cx="2760837" cy="3143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могут подождать, но необходимо осуществлять контроль сроков решения задач </a:t>
          </a:r>
          <a:endParaRPr lang="ru-RU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868036" y="2211583"/>
        <a:ext cx="2760837" cy="3143216"/>
      </dsp:txXfrm>
    </dsp:sp>
    <dsp:sp modelId="{67363A41-E154-4E10-9814-2EE277A9DCEE}">
      <dsp:nvSpPr>
        <dsp:cNvPr id="0" name=""/>
        <dsp:cNvSpPr/>
      </dsp:nvSpPr>
      <dsp:spPr>
        <a:xfrm>
          <a:off x="5628873" y="1445095"/>
          <a:ext cx="6455926" cy="17437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7682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Менее важное но срочное</a:t>
          </a:r>
          <a:endParaRPr lang="ru-RU" sz="2800" kern="1200" dirty="0"/>
        </a:p>
      </dsp:txBody>
      <dsp:txXfrm>
        <a:off x="5628873" y="1881035"/>
        <a:ext cx="6019987" cy="871879"/>
      </dsp:txXfrm>
    </dsp:sp>
    <dsp:sp modelId="{3DA7FCEC-F505-4673-82F5-5C109EC0DE22}">
      <dsp:nvSpPr>
        <dsp:cNvPr id="0" name=""/>
        <dsp:cNvSpPr/>
      </dsp:nvSpPr>
      <dsp:spPr>
        <a:xfrm>
          <a:off x="5628873" y="2792630"/>
          <a:ext cx="2760837" cy="3164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опасность «спешки»; если задача не столь важна, то она должна быть делегирована</a:t>
          </a:r>
          <a:endParaRPr lang="ru-RU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628873" y="2792630"/>
        <a:ext cx="2760837" cy="3164232"/>
      </dsp:txXfrm>
    </dsp:sp>
    <dsp:sp modelId="{731C49D5-732A-41F6-B087-7CBA0FA48C31}">
      <dsp:nvSpPr>
        <dsp:cNvPr id="0" name=""/>
        <dsp:cNvSpPr/>
      </dsp:nvSpPr>
      <dsp:spPr>
        <a:xfrm>
          <a:off x="8389710" y="2026142"/>
          <a:ext cx="3695089" cy="17437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76822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Неважное и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несрочное</a:t>
          </a:r>
          <a:endParaRPr lang="ru-RU" sz="2800" kern="1200" dirty="0"/>
        </a:p>
      </dsp:txBody>
      <dsp:txXfrm>
        <a:off x="8389710" y="2462082"/>
        <a:ext cx="3259150" cy="871879"/>
      </dsp:txXfrm>
    </dsp:sp>
    <dsp:sp modelId="{662F8816-1132-4FCE-B6BE-5B77A543E70A}">
      <dsp:nvSpPr>
        <dsp:cNvPr id="0" name=""/>
        <dsp:cNvSpPr/>
      </dsp:nvSpPr>
      <dsp:spPr>
        <a:xfrm>
          <a:off x="8389710" y="3373676"/>
          <a:ext cx="2785989" cy="3201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очень часто «оседают» на письменном столе</a:t>
          </a:r>
          <a:endParaRPr lang="ru-RU" sz="2400" kern="1200" dirty="0"/>
        </a:p>
      </dsp:txBody>
      <dsp:txXfrm>
        <a:off x="8389710" y="3373676"/>
        <a:ext cx="2785989" cy="3201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24F98-4CC5-4E5D-97B6-C63BD98B9AB0}">
      <dsp:nvSpPr>
        <dsp:cNvPr id="0" name=""/>
        <dsp:cNvSpPr/>
      </dsp:nvSpPr>
      <dsp:spPr>
        <a:xfrm>
          <a:off x="760306" y="0"/>
          <a:ext cx="1950720" cy="10837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Тривиальное большинство</a:t>
          </a:r>
        </a:p>
      </dsp:txBody>
      <dsp:txXfrm>
        <a:off x="792047" y="31741"/>
        <a:ext cx="1887238" cy="1020251"/>
      </dsp:txXfrm>
    </dsp:sp>
    <dsp:sp modelId="{25C75F77-27F9-4EC1-9076-4DB079C69140}">
      <dsp:nvSpPr>
        <dsp:cNvPr id="0" name=""/>
        <dsp:cNvSpPr/>
      </dsp:nvSpPr>
      <dsp:spPr>
        <a:xfrm>
          <a:off x="3578013" y="0"/>
          <a:ext cx="1950720" cy="108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Влиятельное меньшинство</a:t>
          </a:r>
        </a:p>
      </dsp:txBody>
      <dsp:txXfrm>
        <a:off x="3609754" y="31741"/>
        <a:ext cx="1887238" cy="1020251"/>
      </dsp:txXfrm>
    </dsp:sp>
    <dsp:sp modelId="{EBA0A5C8-0E58-4B72-BA07-E6939DA498A9}">
      <dsp:nvSpPr>
        <dsp:cNvPr id="0" name=""/>
        <dsp:cNvSpPr/>
      </dsp:nvSpPr>
      <dsp:spPr>
        <a:xfrm>
          <a:off x="2738119" y="4605866"/>
          <a:ext cx="812800" cy="81280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0E984-4154-4C23-AF5A-690D71BE2805}">
      <dsp:nvSpPr>
        <dsp:cNvPr id="0" name=""/>
        <dsp:cNvSpPr/>
      </dsp:nvSpPr>
      <dsp:spPr>
        <a:xfrm rot="240000">
          <a:off x="705375" y="4257573"/>
          <a:ext cx="4878289" cy="3411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B5E77-7687-43C3-AE14-4681541C84F0}">
      <dsp:nvSpPr>
        <dsp:cNvPr id="0" name=""/>
        <dsp:cNvSpPr/>
      </dsp:nvSpPr>
      <dsp:spPr>
        <a:xfrm rot="240000">
          <a:off x="3634364" y="3404681"/>
          <a:ext cx="1946391" cy="906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/>
        </a:p>
      </dsp:txBody>
      <dsp:txXfrm>
        <a:off x="3678631" y="3448948"/>
        <a:ext cx="1857857" cy="818285"/>
      </dsp:txXfrm>
    </dsp:sp>
    <dsp:sp modelId="{9FC7087B-7542-4FE6-9B37-FE7BC1F5405C}">
      <dsp:nvSpPr>
        <dsp:cNvPr id="0" name=""/>
        <dsp:cNvSpPr/>
      </dsp:nvSpPr>
      <dsp:spPr>
        <a:xfrm rot="240000">
          <a:off x="3704806" y="2429321"/>
          <a:ext cx="1946391" cy="906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/>
        </a:p>
      </dsp:txBody>
      <dsp:txXfrm>
        <a:off x="3749073" y="2473588"/>
        <a:ext cx="1857857" cy="818285"/>
      </dsp:txXfrm>
    </dsp:sp>
    <dsp:sp modelId="{F24E9537-EB11-4FB6-A11C-7752FA177F5F}">
      <dsp:nvSpPr>
        <dsp:cNvPr id="0" name=""/>
        <dsp:cNvSpPr/>
      </dsp:nvSpPr>
      <dsp:spPr>
        <a:xfrm rot="240000">
          <a:off x="3775249" y="1475635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20%</a:t>
          </a:r>
          <a:endParaRPr lang="ru-RU" sz="3700" b="1" kern="1200" dirty="0"/>
        </a:p>
      </dsp:txBody>
      <dsp:txXfrm>
        <a:off x="3819516" y="1519902"/>
        <a:ext cx="1857857" cy="818285"/>
      </dsp:txXfrm>
    </dsp:sp>
    <dsp:sp modelId="{99EF27EF-089C-43D7-AA05-1B1E595A2694}">
      <dsp:nvSpPr>
        <dsp:cNvPr id="0" name=""/>
        <dsp:cNvSpPr/>
      </dsp:nvSpPr>
      <dsp:spPr>
        <a:xfrm rot="240000">
          <a:off x="843750" y="3209609"/>
          <a:ext cx="1946391" cy="906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/>
        </a:p>
      </dsp:txBody>
      <dsp:txXfrm>
        <a:off x="888017" y="3253876"/>
        <a:ext cx="1857857" cy="818285"/>
      </dsp:txXfrm>
    </dsp:sp>
    <dsp:sp modelId="{B62525AF-1891-4C09-9D46-8FB970F3D5D3}">
      <dsp:nvSpPr>
        <dsp:cNvPr id="0" name=""/>
        <dsp:cNvSpPr/>
      </dsp:nvSpPr>
      <dsp:spPr>
        <a:xfrm rot="240000">
          <a:off x="914193" y="2234249"/>
          <a:ext cx="1946391" cy="9068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80%</a:t>
          </a:r>
          <a:endParaRPr lang="ru-RU" sz="3700" b="1" kern="1200" dirty="0"/>
        </a:p>
      </dsp:txBody>
      <dsp:txXfrm>
        <a:off x="958460" y="2278516"/>
        <a:ext cx="1857857" cy="818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1DEC9-5938-4365-839A-799ABBB0C623}">
      <dsp:nvSpPr>
        <dsp:cNvPr id="0" name=""/>
        <dsp:cNvSpPr/>
      </dsp:nvSpPr>
      <dsp:spPr>
        <a:xfrm>
          <a:off x="2990728" y="4856950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D885E-33FE-4073-9CF2-9533AA8CFFCE}">
      <dsp:nvSpPr>
        <dsp:cNvPr id="0" name=""/>
        <dsp:cNvSpPr/>
      </dsp:nvSpPr>
      <dsp:spPr>
        <a:xfrm>
          <a:off x="2645239" y="5023266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56ADD-F789-4788-BD10-2AA6BB5F4ACB}">
      <dsp:nvSpPr>
        <dsp:cNvPr id="0" name=""/>
        <dsp:cNvSpPr/>
      </dsp:nvSpPr>
      <dsp:spPr>
        <a:xfrm>
          <a:off x="2283254" y="5154635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2901B-3831-4557-9028-A311F78B1351}">
      <dsp:nvSpPr>
        <dsp:cNvPr id="0" name=""/>
        <dsp:cNvSpPr/>
      </dsp:nvSpPr>
      <dsp:spPr>
        <a:xfrm>
          <a:off x="4649444" y="2931703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C2815-524A-4C7F-A159-58790D5E7478}">
      <dsp:nvSpPr>
        <dsp:cNvPr id="0" name=""/>
        <dsp:cNvSpPr/>
      </dsp:nvSpPr>
      <dsp:spPr>
        <a:xfrm>
          <a:off x="4510148" y="3270159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9A52E-4C60-48FA-A311-452305CA67CD}">
      <dsp:nvSpPr>
        <dsp:cNvPr id="0" name=""/>
        <dsp:cNvSpPr/>
      </dsp:nvSpPr>
      <dsp:spPr>
        <a:xfrm>
          <a:off x="4411175" y="383906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81DB0-4BE0-4F19-B01C-8BE64FC0BB04}">
      <dsp:nvSpPr>
        <dsp:cNvPr id="0" name=""/>
        <dsp:cNvSpPr/>
      </dsp:nvSpPr>
      <dsp:spPr>
        <a:xfrm>
          <a:off x="4665939" y="222121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65851-8CD6-46B1-855A-AF4513423E27}">
      <dsp:nvSpPr>
        <dsp:cNvPr id="0" name=""/>
        <dsp:cNvSpPr/>
      </dsp:nvSpPr>
      <dsp:spPr>
        <a:xfrm>
          <a:off x="4920703" y="60335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3880A-6509-4F95-80EC-8D9B7ACEE573}">
      <dsp:nvSpPr>
        <dsp:cNvPr id="0" name=""/>
        <dsp:cNvSpPr/>
      </dsp:nvSpPr>
      <dsp:spPr>
        <a:xfrm>
          <a:off x="5175467" y="222121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74820-7F49-4176-9C43-4570FC8CC6B4}">
      <dsp:nvSpPr>
        <dsp:cNvPr id="0" name=""/>
        <dsp:cNvSpPr/>
      </dsp:nvSpPr>
      <dsp:spPr>
        <a:xfrm>
          <a:off x="5430232" y="383906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2CC69-9607-4139-AAEF-FD0AF7331D7E}">
      <dsp:nvSpPr>
        <dsp:cNvPr id="0" name=""/>
        <dsp:cNvSpPr/>
      </dsp:nvSpPr>
      <dsp:spPr>
        <a:xfrm>
          <a:off x="4920703" y="401379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A9D14-C421-4C00-8DFA-6AB557656AD2}">
      <dsp:nvSpPr>
        <dsp:cNvPr id="0" name=""/>
        <dsp:cNvSpPr/>
      </dsp:nvSpPr>
      <dsp:spPr>
        <a:xfrm>
          <a:off x="4920703" y="743070"/>
          <a:ext cx="183283" cy="183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8DD37-07B9-4066-A97D-8EEE18B41284}">
      <dsp:nvSpPr>
        <dsp:cNvPr id="0" name=""/>
        <dsp:cNvSpPr/>
      </dsp:nvSpPr>
      <dsp:spPr>
        <a:xfrm>
          <a:off x="1389747" y="5544610"/>
          <a:ext cx="3953425" cy="1060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0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80% информации получается из 20% источников, необходимых для работы</a:t>
          </a:r>
          <a:endParaRPr lang="ru-RU" sz="1600" kern="1200" dirty="0"/>
        </a:p>
      </dsp:txBody>
      <dsp:txXfrm>
        <a:off x="1441493" y="5596356"/>
        <a:ext cx="3849933" cy="956526"/>
      </dsp:txXfrm>
    </dsp:sp>
    <dsp:sp modelId="{51584814-DE35-40C8-949A-CC58A07016CD}">
      <dsp:nvSpPr>
        <dsp:cNvPr id="0" name=""/>
        <dsp:cNvSpPr/>
      </dsp:nvSpPr>
      <dsp:spPr>
        <a:xfrm>
          <a:off x="293711" y="4505300"/>
          <a:ext cx="1832835" cy="18327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19CB7-4F72-46A4-90AD-594238CDA31D}">
      <dsp:nvSpPr>
        <dsp:cNvPr id="0" name=""/>
        <dsp:cNvSpPr/>
      </dsp:nvSpPr>
      <dsp:spPr>
        <a:xfrm>
          <a:off x="3932805" y="4168139"/>
          <a:ext cx="3953425" cy="1060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0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80% принимаемых решений укладываются в 20% времени, которое потратили на совещания</a:t>
          </a:r>
          <a:endParaRPr lang="ru-RU" sz="1600" kern="1200" dirty="0"/>
        </a:p>
      </dsp:txBody>
      <dsp:txXfrm>
        <a:off x="3984551" y="4219885"/>
        <a:ext cx="3849933" cy="956526"/>
      </dsp:txXfrm>
    </dsp:sp>
    <dsp:sp modelId="{AF326975-129F-4581-9A40-F3A696FFBBD2}">
      <dsp:nvSpPr>
        <dsp:cNvPr id="0" name=""/>
        <dsp:cNvSpPr/>
      </dsp:nvSpPr>
      <dsp:spPr>
        <a:xfrm>
          <a:off x="2836770" y="3128829"/>
          <a:ext cx="1832835" cy="18327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1370F-253B-4E65-84CA-1B79C3AA0592}">
      <dsp:nvSpPr>
        <dsp:cNvPr id="0" name=""/>
        <dsp:cNvSpPr/>
      </dsp:nvSpPr>
      <dsp:spPr>
        <a:xfrm>
          <a:off x="5100321" y="2080459"/>
          <a:ext cx="3873339" cy="1060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0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20% рабочего времени обеспечивают 80% успеха работы</a:t>
          </a:r>
          <a:endParaRPr lang="ru-RU" sz="1600" kern="1200" dirty="0"/>
        </a:p>
      </dsp:txBody>
      <dsp:txXfrm>
        <a:off x="5152067" y="2132205"/>
        <a:ext cx="3769847" cy="956526"/>
      </dsp:txXfrm>
    </dsp:sp>
    <dsp:sp modelId="{B1907994-F8B7-4FDE-A2A2-82BB58524AA1}">
      <dsp:nvSpPr>
        <dsp:cNvPr id="0" name=""/>
        <dsp:cNvSpPr/>
      </dsp:nvSpPr>
      <dsp:spPr>
        <a:xfrm>
          <a:off x="4004286" y="1041150"/>
          <a:ext cx="1832835" cy="18327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F824D-100B-4EA0-BB42-7A495109C3CA}">
      <dsp:nvSpPr>
        <dsp:cNvPr id="0" name=""/>
        <dsp:cNvSpPr/>
      </dsp:nvSpPr>
      <dsp:spPr>
        <a:xfrm>
          <a:off x="1832592" y="0"/>
          <a:ext cx="5733385" cy="5733385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F09BCB-BCD4-4176-9DE8-A4CE3AC97749}">
      <dsp:nvSpPr>
        <dsp:cNvPr id="0" name=""/>
        <dsp:cNvSpPr/>
      </dsp:nvSpPr>
      <dsp:spPr>
        <a:xfrm>
          <a:off x="1482192" y="573898"/>
          <a:ext cx="10160885" cy="81521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определить в каждой важной для вас области, какие20% усилий могут привести к 80% результатов</a:t>
          </a:r>
          <a:endParaRPr lang="ru-RU" sz="2000" b="1" i="1" kern="1200" dirty="0"/>
        </a:p>
      </dsp:txBody>
      <dsp:txXfrm>
        <a:off x="1521988" y="613694"/>
        <a:ext cx="10081293" cy="735623"/>
      </dsp:txXfrm>
    </dsp:sp>
    <dsp:sp modelId="{730E5D30-1E0D-410F-9F8A-B4462248DA21}">
      <dsp:nvSpPr>
        <dsp:cNvPr id="0" name=""/>
        <dsp:cNvSpPr/>
      </dsp:nvSpPr>
      <dsp:spPr>
        <a:xfrm>
          <a:off x="1482192" y="1491016"/>
          <a:ext cx="10160885" cy="81521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сконцентрируйтесь на ресурсах, приносящих наибольшую прибыль, не пытайтесь повысить эффективность всех ресурсов сразу</a:t>
          </a:r>
          <a:endParaRPr lang="ru-RU" sz="2000" b="1" i="1" kern="1200" dirty="0"/>
        </a:p>
      </dsp:txBody>
      <dsp:txXfrm>
        <a:off x="1521988" y="1530812"/>
        <a:ext cx="10081293" cy="735623"/>
      </dsp:txXfrm>
    </dsp:sp>
    <dsp:sp modelId="{0ECD7994-6BE2-4868-9B48-CDF058115BE9}">
      <dsp:nvSpPr>
        <dsp:cNvPr id="0" name=""/>
        <dsp:cNvSpPr/>
      </dsp:nvSpPr>
      <dsp:spPr>
        <a:xfrm>
          <a:off x="1482192" y="2408133"/>
          <a:ext cx="10160885" cy="81521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достигайте высоких результатов по нескольким направлениям, а не повышайте показатели по всем направлениям</a:t>
          </a:r>
          <a:endParaRPr lang="ru-RU" sz="2000" b="1" i="1" kern="1200" dirty="0"/>
        </a:p>
      </dsp:txBody>
      <dsp:txXfrm>
        <a:off x="1521988" y="2447929"/>
        <a:ext cx="10081293" cy="735623"/>
      </dsp:txXfrm>
    </dsp:sp>
    <dsp:sp modelId="{2554B880-4E13-47DE-9D69-D87EFD7774F7}">
      <dsp:nvSpPr>
        <dsp:cNvPr id="0" name=""/>
        <dsp:cNvSpPr/>
      </dsp:nvSpPr>
      <dsp:spPr>
        <a:xfrm>
          <a:off x="1516049" y="3325251"/>
          <a:ext cx="10093171" cy="81521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перепоручайте выполнение повседневной, или рутинной, работы специалистам, которые могут сделать ее профессионально</a:t>
          </a:r>
          <a:endParaRPr lang="ru-RU" sz="2000" b="1" i="1" kern="1200" dirty="0"/>
        </a:p>
      </dsp:txBody>
      <dsp:txXfrm>
        <a:off x="1555845" y="3365047"/>
        <a:ext cx="10013579" cy="735623"/>
      </dsp:txXfrm>
    </dsp:sp>
    <dsp:sp modelId="{03D2A9C3-D7B5-4C90-A0DF-4A5869036B86}">
      <dsp:nvSpPr>
        <dsp:cNvPr id="0" name=""/>
        <dsp:cNvSpPr/>
      </dsp:nvSpPr>
      <dsp:spPr>
        <a:xfrm>
          <a:off x="1516049" y="4242368"/>
          <a:ext cx="10093171" cy="81521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делайте только то, что у вас получается лучше всего, и то, что вам нравится делать больше всего</a:t>
          </a:r>
          <a:endParaRPr lang="ru-RU" sz="2000" b="1" i="1" kern="1200" dirty="0"/>
        </a:p>
      </dsp:txBody>
      <dsp:txXfrm>
        <a:off x="1555845" y="4282164"/>
        <a:ext cx="10013579" cy="7356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D37BE-B6E0-43AF-A055-DD9AF2D8B290}">
      <dsp:nvSpPr>
        <dsp:cNvPr id="0" name=""/>
        <dsp:cNvSpPr/>
      </dsp:nvSpPr>
      <dsp:spPr>
        <a:xfrm rot="2563561">
          <a:off x="4224658" y="4535381"/>
          <a:ext cx="971436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971436" y="2329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ECA06-962F-4B69-B267-0654D3F67629}">
      <dsp:nvSpPr>
        <dsp:cNvPr id="0" name=""/>
        <dsp:cNvSpPr/>
      </dsp:nvSpPr>
      <dsp:spPr>
        <a:xfrm>
          <a:off x="4353565" y="3202629"/>
          <a:ext cx="1081214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1081214" y="2329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1B32E-9C7E-4B11-B656-8DFA0F19848F}">
      <dsp:nvSpPr>
        <dsp:cNvPr id="0" name=""/>
        <dsp:cNvSpPr/>
      </dsp:nvSpPr>
      <dsp:spPr>
        <a:xfrm rot="19036439">
          <a:off x="4224658" y="1869877"/>
          <a:ext cx="971436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971436" y="2329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CBE9B-494B-4AC9-BADD-47B0FE272684}">
      <dsp:nvSpPr>
        <dsp:cNvPr id="0" name=""/>
        <dsp:cNvSpPr/>
      </dsp:nvSpPr>
      <dsp:spPr>
        <a:xfrm>
          <a:off x="1715741" y="1674259"/>
          <a:ext cx="3103321" cy="31033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AF8C8-9EFF-4107-B8F3-EFF0E3B1FC4F}">
      <dsp:nvSpPr>
        <dsp:cNvPr id="0" name=""/>
        <dsp:cNvSpPr/>
      </dsp:nvSpPr>
      <dsp:spPr>
        <a:xfrm>
          <a:off x="4820108" y="940"/>
          <a:ext cx="1861992" cy="1861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Задача категории «А»</a:t>
          </a:r>
          <a:endParaRPr lang="ru-RU" sz="1900" b="1" kern="1200" dirty="0"/>
        </a:p>
      </dsp:txBody>
      <dsp:txXfrm>
        <a:off x="5092790" y="273622"/>
        <a:ext cx="1316628" cy="1316628"/>
      </dsp:txXfrm>
    </dsp:sp>
    <dsp:sp modelId="{ABE6EC39-B62D-49AD-B243-D395911713DD}">
      <dsp:nvSpPr>
        <dsp:cNvPr id="0" name=""/>
        <dsp:cNvSpPr/>
      </dsp:nvSpPr>
      <dsp:spPr>
        <a:xfrm>
          <a:off x="6868300" y="940"/>
          <a:ext cx="2792989" cy="186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Имеет самое важное значение на данном этапе деятельности</a:t>
          </a:r>
          <a:endParaRPr lang="ru-RU" sz="1800" i="1" kern="1200" dirty="0"/>
        </a:p>
      </dsp:txBody>
      <dsp:txXfrm>
        <a:off x="6868300" y="940"/>
        <a:ext cx="2792989" cy="1861992"/>
      </dsp:txXfrm>
    </dsp:sp>
    <dsp:sp modelId="{FD98A57E-90A9-422F-9E39-3ED48EACDF4D}">
      <dsp:nvSpPr>
        <dsp:cNvPr id="0" name=""/>
        <dsp:cNvSpPr/>
      </dsp:nvSpPr>
      <dsp:spPr>
        <a:xfrm>
          <a:off x="5434779" y="2294924"/>
          <a:ext cx="1861992" cy="1861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Задача типа «Б»</a:t>
          </a:r>
          <a:endParaRPr lang="ru-RU" sz="1900" b="1" kern="1200" dirty="0"/>
        </a:p>
      </dsp:txBody>
      <dsp:txXfrm>
        <a:off x="5707461" y="2567606"/>
        <a:ext cx="1316628" cy="1316628"/>
      </dsp:txXfrm>
    </dsp:sp>
    <dsp:sp modelId="{0BA8D887-0D5B-4AFC-AAF3-600B67A01A44}">
      <dsp:nvSpPr>
        <dsp:cNvPr id="0" name=""/>
        <dsp:cNvSpPr/>
      </dsp:nvSpPr>
      <dsp:spPr>
        <a:xfrm>
          <a:off x="7482971" y="2294924"/>
          <a:ext cx="2792989" cy="186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Та, которую следовало бы выполнить, но последствия в случае ее невыполнения не являются необратимыми</a:t>
          </a:r>
          <a:endParaRPr lang="ru-RU" sz="1800" i="1" kern="1200" dirty="0"/>
        </a:p>
      </dsp:txBody>
      <dsp:txXfrm>
        <a:off x="7482971" y="2294924"/>
        <a:ext cx="2792989" cy="1861992"/>
      </dsp:txXfrm>
    </dsp:sp>
    <dsp:sp modelId="{8412894A-9F3E-4238-BCAC-C6C7887C50F3}">
      <dsp:nvSpPr>
        <dsp:cNvPr id="0" name=""/>
        <dsp:cNvSpPr/>
      </dsp:nvSpPr>
      <dsp:spPr>
        <a:xfrm>
          <a:off x="4820108" y="4588907"/>
          <a:ext cx="1861992" cy="1861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Задача типа «В» </a:t>
          </a:r>
          <a:endParaRPr lang="ru-RU" sz="1900" b="1" kern="1200" dirty="0"/>
        </a:p>
      </dsp:txBody>
      <dsp:txXfrm>
        <a:off x="5092790" y="4861589"/>
        <a:ext cx="1316628" cy="1316628"/>
      </dsp:txXfrm>
    </dsp:sp>
    <dsp:sp modelId="{6F98FDCF-8F07-4DFD-8F46-1D45FAB8B924}">
      <dsp:nvSpPr>
        <dsp:cNvPr id="0" name=""/>
        <dsp:cNvSpPr/>
      </dsp:nvSpPr>
      <dsp:spPr>
        <a:xfrm>
          <a:off x="6868300" y="4588907"/>
          <a:ext cx="2792989" cy="186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Та, которую хорошо бы сделать, но она не влечет за собой никаких  существенных последствий для работы</a:t>
          </a:r>
          <a:endParaRPr lang="ru-RU" sz="1800" i="1" kern="1200" dirty="0"/>
        </a:p>
      </dsp:txBody>
      <dsp:txXfrm>
        <a:off x="6868300" y="4588907"/>
        <a:ext cx="2792989" cy="1861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2CD69-6F33-4274-97C5-6735E422F637}">
      <dsp:nvSpPr>
        <dsp:cNvPr id="0" name=""/>
        <dsp:cNvSpPr/>
      </dsp:nvSpPr>
      <dsp:spPr>
        <a:xfrm>
          <a:off x="3994052" y="1537461"/>
          <a:ext cx="3225632" cy="3225632"/>
        </a:xfrm>
        <a:prstGeom prst="ellipse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b="1" i="1" kern="1200"/>
        </a:p>
      </dsp:txBody>
      <dsp:txXfrm>
        <a:off x="4466435" y="2009844"/>
        <a:ext cx="2280866" cy="2280866"/>
      </dsp:txXfrm>
    </dsp:sp>
    <dsp:sp modelId="{BB2B9584-DA97-41BC-AA76-09890CD7A9F1}">
      <dsp:nvSpPr>
        <dsp:cNvPr id="0" name=""/>
        <dsp:cNvSpPr/>
      </dsp:nvSpPr>
      <dsp:spPr>
        <a:xfrm>
          <a:off x="3595300" y="-871992"/>
          <a:ext cx="4023137" cy="3847389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Задачи категории «А» составляют 15%от общего количества, а их вклад для достижения цели составляет около 65%</a:t>
          </a:r>
          <a:endParaRPr lang="ru-RU" sz="2400" b="1" i="1" kern="1200" dirty="0"/>
        </a:p>
      </dsp:txBody>
      <dsp:txXfrm>
        <a:off x="4184475" y="-308555"/>
        <a:ext cx="2844787" cy="2720515"/>
      </dsp:txXfrm>
    </dsp:sp>
    <dsp:sp modelId="{5963FAD4-EC41-4274-A991-F7C5E27FA3CD}">
      <dsp:nvSpPr>
        <dsp:cNvPr id="0" name=""/>
        <dsp:cNvSpPr/>
      </dsp:nvSpPr>
      <dsp:spPr>
        <a:xfrm>
          <a:off x="5412719" y="2275870"/>
          <a:ext cx="4023137" cy="3847389"/>
        </a:xfrm>
        <a:prstGeom prst="ellipse">
          <a:avLst/>
        </a:prstGeom>
        <a:solidFill>
          <a:srgbClr val="B0FAFE">
            <a:alpha val="49804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Задачи категории «В» составляют около 65% всех дел, а значимость их составляет всего лишь15%</a:t>
          </a:r>
          <a:endParaRPr lang="ru-RU" sz="2400" b="1" i="1" kern="1200" dirty="0"/>
        </a:p>
      </dsp:txBody>
      <dsp:txXfrm>
        <a:off x="6001894" y="2839307"/>
        <a:ext cx="2844787" cy="2720515"/>
      </dsp:txXfrm>
    </dsp:sp>
    <dsp:sp modelId="{1A51A62A-2247-482C-BF69-50502CB4A91E}">
      <dsp:nvSpPr>
        <dsp:cNvPr id="0" name=""/>
        <dsp:cNvSpPr/>
      </dsp:nvSpPr>
      <dsp:spPr>
        <a:xfrm>
          <a:off x="1777880" y="2275870"/>
          <a:ext cx="4023137" cy="38473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На задачи категории «Б» приходится около 20% дел, значимость которых также приблизительно 20%</a:t>
          </a:r>
          <a:endParaRPr lang="ru-RU" sz="2400" b="1" i="1" kern="1200" dirty="0"/>
        </a:p>
      </dsp:txBody>
      <dsp:txXfrm>
        <a:off x="2367055" y="2839307"/>
        <a:ext cx="2844787" cy="2720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6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76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4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08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7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5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1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2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0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4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9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7A41-BADA-4E51-976F-AF2BEFE1D909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7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54726"/>
            <a:ext cx="10032274" cy="122570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ТЕМА 9</a:t>
            </a:r>
            <a:r>
              <a:rPr lang="ru-RU" sz="4000" b="1" dirty="0"/>
              <a:t>. УПРАВЛЕНИЕ ЛИЧНЫМ ВРЕМЕНЕМ РУКОВОДИТЕЛЯ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2229" y="1480435"/>
            <a:ext cx="9845629" cy="112628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/>
              <a:t>История развития методов управления личным временем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Система </a:t>
            </a:r>
            <a:r>
              <a:rPr lang="ru-RU" sz="3200" dirty="0"/>
              <a:t>управления временем Бенджамина Франклина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/>
              <a:t>Матрица приоритетов Д. Эйзенхауэра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/>
              <a:t>Принцип 80/20 </a:t>
            </a:r>
            <a:r>
              <a:rPr lang="ru-RU" sz="3200" dirty="0" err="1"/>
              <a:t>Вильфредо</a:t>
            </a:r>
            <a:r>
              <a:rPr lang="ru-RU" sz="3200" dirty="0"/>
              <a:t> Парето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/>
              <a:t>Метод приоритетов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69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713" y="112762"/>
            <a:ext cx="8911687" cy="723261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3. Матрица приоритетов Д. Эйзенхауэра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83" y="1267096"/>
            <a:ext cx="10659291" cy="5316583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Метод предложен генералом </a:t>
            </a:r>
            <a:r>
              <a:rPr lang="ru-RU" sz="3200" i="1" dirty="0" err="1" smtClean="0"/>
              <a:t>Дуайтом</a:t>
            </a:r>
            <a:r>
              <a:rPr lang="ru-RU" sz="3200" i="1" dirty="0" smtClean="0"/>
              <a:t> Эйзенхауэром, президентом США </a:t>
            </a:r>
            <a:endParaRPr lang="ru-RU" sz="3200" i="1" dirty="0"/>
          </a:p>
          <a:p>
            <a:pPr algn="ctr"/>
            <a:r>
              <a:rPr lang="ru-RU" sz="3200" i="1" dirty="0" smtClean="0"/>
              <a:t>Это весьма простое вспомогательное средство, </a:t>
            </a:r>
            <a:r>
              <a:rPr lang="ru-RU" sz="3200" i="1" dirty="0"/>
              <a:t>особенно для тех </a:t>
            </a:r>
            <a:r>
              <a:rPr lang="ru-RU" sz="3200" i="1" dirty="0" smtClean="0"/>
              <a:t>случаев, когда </a:t>
            </a:r>
            <a:r>
              <a:rPr lang="ru-RU" sz="3200" i="1" dirty="0"/>
              <a:t>необходимо быстро принять решение относительно того</a:t>
            </a:r>
            <a:r>
              <a:rPr lang="ru-RU" sz="3200" i="1" dirty="0" smtClean="0"/>
              <a:t>, какой </a:t>
            </a:r>
            <a:r>
              <a:rPr lang="ru-RU" sz="3200" i="1" dirty="0"/>
              <a:t>задаче отдать предпочтение.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Приоритеты устанавливаются по </a:t>
            </a:r>
            <a:r>
              <a:rPr lang="ru-RU" sz="3200" i="1" dirty="0"/>
              <a:t>таким критериям, как срочность и важность дела.</a:t>
            </a:r>
          </a:p>
        </p:txBody>
      </p:sp>
    </p:spTree>
    <p:extLst>
      <p:ext uri="{BB962C8B-B14F-4D97-AF65-F5344CB8AC3E}">
        <p14:creationId xmlns:p14="http://schemas.microsoft.com/office/powerpoint/2010/main" val="147460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5799909"/>
            <a:ext cx="10946674" cy="105809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Рисунок 2 – Матрица Д. Эйзенхауэра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84" y="212317"/>
            <a:ext cx="9094585" cy="55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8039350"/>
              </p:ext>
            </p:extLst>
          </p:nvPr>
        </p:nvGraphicFramePr>
        <p:xfrm>
          <a:off x="960845" y="288592"/>
          <a:ext cx="10782663" cy="625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9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506419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77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89" y="1018902"/>
            <a:ext cx="10659291" cy="5316583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/>
              <a:t>Ловушка, в которую попадает большинство людей, состоит </a:t>
            </a:r>
            <a:r>
              <a:rPr lang="ru-RU" sz="3200" i="1" dirty="0" smtClean="0"/>
              <a:t>в том</a:t>
            </a:r>
            <a:r>
              <a:rPr lang="ru-RU" sz="3200" i="1" dirty="0"/>
              <a:t>, что они занимаются в основном делами третьей и </a:t>
            </a:r>
            <a:r>
              <a:rPr lang="ru-RU" sz="3200" i="1" dirty="0" smtClean="0"/>
              <a:t>четвертой категории</a:t>
            </a:r>
            <a:r>
              <a:rPr lang="ru-RU" sz="3200" i="1" dirty="0"/>
              <a:t>, в то время как не справляются с делами первого и второго типа.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Часто </a:t>
            </a:r>
            <a:r>
              <a:rPr lang="ru-RU" sz="3200" i="1" dirty="0"/>
              <a:t>это происходит потому, что дела типа (3) и (4)сделать проще и их результаты оказываются сразу наглядными, </a:t>
            </a:r>
            <a:r>
              <a:rPr lang="ru-RU" sz="3200" i="1" dirty="0" smtClean="0"/>
              <a:t>что психологически </a:t>
            </a:r>
            <a:r>
              <a:rPr lang="ru-RU" sz="3200" i="1" dirty="0"/>
              <a:t>укрепляет человека в подтверждении </a:t>
            </a:r>
            <a:r>
              <a:rPr lang="ru-RU" sz="3200" i="1" dirty="0" smtClean="0"/>
              <a:t>собственной эффективности</a:t>
            </a:r>
            <a:r>
              <a:rPr lang="ru-RU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27721"/>
            <a:ext cx="8911687" cy="656050"/>
          </a:xfrm>
        </p:spPr>
        <p:txBody>
          <a:bodyPr/>
          <a:lstStyle/>
          <a:p>
            <a:r>
              <a:rPr lang="ru-RU" b="1" dirty="0"/>
              <a:t>4. Принцип </a:t>
            </a:r>
            <a:r>
              <a:rPr lang="ru-RU" b="1" dirty="0" err="1"/>
              <a:t>Вильфредо</a:t>
            </a:r>
            <a:r>
              <a:rPr lang="ru-RU" b="1" dirty="0"/>
              <a:t> Парето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0709" y="783771"/>
            <a:ext cx="108944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	</a:t>
            </a:r>
            <a:r>
              <a:rPr lang="ru-RU" sz="2400" i="1" dirty="0"/>
              <a:t>«Правило 80/20», «</a:t>
            </a:r>
            <a:r>
              <a:rPr lang="ru-RU" sz="2400" i="1" dirty="0" smtClean="0"/>
              <a:t>Принцип наименьших </a:t>
            </a:r>
            <a:r>
              <a:rPr lang="ru-RU" sz="2400" i="1" dirty="0"/>
              <a:t>усилий», «Золотые пропорции планирования времени»</a:t>
            </a:r>
            <a:r>
              <a:rPr lang="ru-RU" sz="2400" dirty="0" smtClean="0"/>
              <a:t>	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внутри </a:t>
            </a:r>
            <a:r>
              <a:rPr lang="ru-RU" sz="3600" b="1" i="1" dirty="0">
                <a:solidFill>
                  <a:srgbClr val="C00000"/>
                </a:solidFill>
              </a:rPr>
              <a:t>данной группы или множества отдельные малые </a:t>
            </a:r>
            <a:r>
              <a:rPr lang="ru-RU" sz="3600" b="1" i="1" dirty="0" smtClean="0">
                <a:solidFill>
                  <a:srgbClr val="C00000"/>
                </a:solidFill>
              </a:rPr>
              <a:t>части обнаруживают </a:t>
            </a:r>
            <a:r>
              <a:rPr lang="ru-RU" sz="3600" b="1" i="1" dirty="0">
                <a:solidFill>
                  <a:srgbClr val="C00000"/>
                </a:solidFill>
              </a:rPr>
              <a:t>намного большую значимость, чем это </a:t>
            </a:r>
            <a:r>
              <a:rPr lang="ru-RU" sz="3600" b="1" i="1" dirty="0" smtClean="0">
                <a:solidFill>
                  <a:srgbClr val="C00000"/>
                </a:solidFill>
              </a:rPr>
              <a:t>соответствует их </a:t>
            </a:r>
            <a:r>
              <a:rPr lang="ru-RU" sz="3600" b="1" i="1" dirty="0">
                <a:solidFill>
                  <a:srgbClr val="C00000"/>
                </a:solidFill>
              </a:rPr>
              <a:t>относительному удельному весу в группе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6869" y="267116"/>
            <a:ext cx="7158445" cy="7866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Люди в социуме делятся на: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282157"/>
              </p:ext>
            </p:extLst>
          </p:nvPr>
        </p:nvGraphicFramePr>
        <p:xfrm>
          <a:off x="5502955" y="1202992"/>
          <a:ext cx="62890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5429" y="2288066"/>
            <a:ext cx="53906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В любом случае, пока не выполнены задачи из главных (20%),не стоит браться за выполнение задач из категории второстепенных (80%). </a:t>
            </a:r>
          </a:p>
        </p:txBody>
      </p:sp>
    </p:spTree>
    <p:extLst>
      <p:ext uri="{BB962C8B-B14F-4D97-AF65-F5344CB8AC3E}">
        <p14:creationId xmlns:p14="http://schemas.microsoft.com/office/powerpoint/2010/main" val="29247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6617" y="158189"/>
            <a:ext cx="3243942" cy="128089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/>
              <a:t>Применительно к практике управления временем </a:t>
            </a:r>
            <a:r>
              <a:rPr lang="ru-RU" sz="2800" i="1" dirty="0" smtClean="0"/>
              <a:t>принципы В</a:t>
            </a:r>
            <a:r>
              <a:rPr lang="ru-RU" sz="2800" i="1" dirty="0"/>
              <a:t>. Парето могут быть сформулированы следующим образом:</a:t>
            </a:r>
            <a:endParaRPr lang="ru-RU" sz="2800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937506"/>
              </p:ext>
            </p:extLst>
          </p:nvPr>
        </p:nvGraphicFramePr>
        <p:xfrm>
          <a:off x="0" y="164003"/>
          <a:ext cx="9267373" cy="66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1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6113" y="3471814"/>
            <a:ext cx="8911687" cy="6037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Рисунок 3 – Принцип Парето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6" y="172360"/>
            <a:ext cx="10748774" cy="31194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50422" y="4582883"/>
            <a:ext cx="9522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70C0"/>
                </a:solidFill>
              </a:rPr>
              <a:t>За </a:t>
            </a:r>
            <a:r>
              <a:rPr lang="ru-RU" sz="2800" b="1" i="1" dirty="0">
                <a:solidFill>
                  <a:srgbClr val="0070C0"/>
                </a:solidFill>
              </a:rPr>
              <a:t>первые 20% расходуемого времени достигается 80% результатов, остальные же 80%затраченного времени приносят лишь 20% общего итога</a:t>
            </a:r>
          </a:p>
        </p:txBody>
      </p:sp>
    </p:spTree>
    <p:extLst>
      <p:ext uri="{BB962C8B-B14F-4D97-AF65-F5344CB8AC3E}">
        <p14:creationId xmlns:p14="http://schemas.microsoft.com/office/powerpoint/2010/main" val="826678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33" y="431075"/>
            <a:ext cx="10901007" cy="7053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Применение принципа </a:t>
            </a:r>
            <a:r>
              <a:rPr lang="ru-RU" sz="3200" b="1" dirty="0" err="1" smtClean="0"/>
              <a:t>Паретто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977" y="1332411"/>
            <a:ext cx="11113725" cy="5630091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оценка </a:t>
            </a:r>
            <a:r>
              <a:rPr lang="ru-RU" sz="3200" dirty="0"/>
              <a:t>доли необходимых ресурсов, </a:t>
            </a:r>
            <a:endParaRPr lang="ru-RU" sz="3200" dirty="0" smtClean="0"/>
          </a:p>
          <a:p>
            <a:r>
              <a:rPr lang="ru-RU" sz="3200" dirty="0"/>
              <a:t>о</a:t>
            </a:r>
            <a:r>
              <a:rPr lang="ru-RU" sz="3200" dirty="0" smtClean="0"/>
              <a:t>ценка полезной информации </a:t>
            </a:r>
            <a:r>
              <a:rPr lang="ru-RU" sz="3200" dirty="0"/>
              <a:t>в корреспонденции, </a:t>
            </a:r>
            <a:endParaRPr lang="ru-RU" sz="3200" dirty="0" smtClean="0"/>
          </a:p>
          <a:p>
            <a:r>
              <a:rPr lang="ru-RU" sz="3200" dirty="0" smtClean="0"/>
              <a:t>выбор нужных </a:t>
            </a:r>
            <a:r>
              <a:rPr lang="ru-RU" sz="3200" dirty="0"/>
              <a:t>файлов на диске компьютера, </a:t>
            </a:r>
            <a:endParaRPr lang="ru-RU" sz="3200" dirty="0" smtClean="0"/>
          </a:p>
          <a:p>
            <a:r>
              <a:rPr lang="ru-RU" sz="3200" dirty="0" smtClean="0"/>
              <a:t>решение, </a:t>
            </a:r>
            <a:r>
              <a:rPr lang="ru-RU" sz="3200" dirty="0"/>
              <a:t>какие клиенты заслуживают основного </a:t>
            </a:r>
            <a:r>
              <a:rPr lang="ru-RU" sz="3200" dirty="0" smtClean="0"/>
              <a:t>внимания,</a:t>
            </a:r>
          </a:p>
          <a:p>
            <a:r>
              <a:rPr lang="ru-RU" sz="3200" dirty="0" smtClean="0"/>
              <a:t>выбор </a:t>
            </a:r>
            <a:r>
              <a:rPr lang="ru-RU" sz="3200" dirty="0"/>
              <a:t>наиболее </a:t>
            </a:r>
            <a:r>
              <a:rPr lang="ru-RU" sz="3200" dirty="0" smtClean="0"/>
              <a:t>важных видов </a:t>
            </a:r>
            <a:r>
              <a:rPr lang="ru-RU" sz="3200" dirty="0"/>
              <a:t>товаров </a:t>
            </a:r>
          </a:p>
          <a:p>
            <a:r>
              <a:rPr lang="ru-RU" sz="3200" dirty="0" smtClean="0"/>
              <a:t>установка </a:t>
            </a:r>
            <a:r>
              <a:rPr lang="ru-RU" sz="3200" dirty="0"/>
              <a:t>нормативов </a:t>
            </a:r>
            <a:r>
              <a:rPr lang="ru-RU" sz="3200" dirty="0" smtClean="0"/>
              <a:t>и заданий </a:t>
            </a:r>
            <a:r>
              <a:rPr lang="ru-RU" sz="3200" dirty="0"/>
              <a:t>для работников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813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2" y="0"/>
            <a:ext cx="10829108" cy="682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1. История </a:t>
            </a:r>
            <a:r>
              <a:rPr lang="ru-RU" b="1" dirty="0"/>
              <a:t>развития методов управления личным временем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2332" y="1072628"/>
            <a:ext cx="10829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Управлять временем — трудная задача.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Каждый </a:t>
            </a:r>
            <a:r>
              <a:rPr lang="ru-RU" sz="2800" dirty="0"/>
              <a:t>из руководителей сталкивается с проблемой, как успеть сделать все, что необходимо.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Сложно </a:t>
            </a:r>
            <a:r>
              <a:rPr lang="ru-RU" sz="2800" dirty="0"/>
              <a:t>назвать деловым человека, если он не умеет ценить время.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37" y="3319397"/>
            <a:ext cx="7077203" cy="353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33" y="0"/>
            <a:ext cx="11828469" cy="705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На </a:t>
            </a:r>
            <a:r>
              <a:rPr lang="ru-RU" sz="3200" b="1" dirty="0"/>
              <a:t>основе метода Парето можно обозначить </a:t>
            </a:r>
            <a:r>
              <a:rPr lang="ru-RU" sz="3200" b="1" dirty="0" smtClean="0"/>
              <a:t>некоторые рекомендации </a:t>
            </a:r>
            <a:r>
              <a:rPr lang="ru-RU" sz="3200" b="1" dirty="0"/>
              <a:t>по экономии усилий:</a:t>
            </a:r>
            <a:endParaRPr lang="ru-RU" sz="32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8159338"/>
              </p:ext>
            </p:extLst>
          </p:nvPr>
        </p:nvGraphicFramePr>
        <p:xfrm>
          <a:off x="-933270" y="966651"/>
          <a:ext cx="13125270" cy="573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40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845" y="101596"/>
            <a:ext cx="9869041" cy="76055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5. Метод приоритетов, или «АБВ-анализ»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6253" y="2551612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b="1" i="1" dirty="0"/>
              <a:t>Преимущество </a:t>
            </a:r>
            <a:r>
              <a:rPr lang="ru-RU" sz="2800" i="1" dirty="0"/>
              <a:t>этого метода заключается в </a:t>
            </a:r>
            <a:r>
              <a:rPr lang="ru-RU" sz="2800" i="1" dirty="0" smtClean="0"/>
              <a:t>его простоте </a:t>
            </a:r>
            <a:r>
              <a:rPr lang="ru-RU" sz="2800" i="1" dirty="0"/>
              <a:t>и эффективности. </a:t>
            </a:r>
            <a:endParaRPr lang="ru-RU" sz="2800" i="1" dirty="0" smtClean="0"/>
          </a:p>
          <a:p>
            <a:r>
              <a:rPr lang="ru-RU" sz="2800" i="1" dirty="0" smtClean="0"/>
              <a:t>Его</a:t>
            </a:r>
            <a:r>
              <a:rPr lang="ru-RU" sz="2800" b="1" i="1" dirty="0" smtClean="0"/>
              <a:t> </a:t>
            </a:r>
            <a:r>
              <a:rPr lang="ru-RU" sz="2800" b="1" i="1" dirty="0"/>
              <a:t>техника </a:t>
            </a:r>
            <a:r>
              <a:rPr lang="ru-RU" sz="2800" i="1" dirty="0"/>
              <a:t>исходит из опыта, что долив процентах более важных и менее важных дел в сумме </a:t>
            </a:r>
            <a:r>
              <a:rPr lang="ru-RU" sz="2800" i="1" dirty="0" smtClean="0"/>
              <a:t>остаются неизменными</a:t>
            </a:r>
            <a:r>
              <a:rPr lang="ru-RU" sz="2800" i="1" dirty="0"/>
              <a:t>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5588" y="1118831"/>
            <a:ext cx="8843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Это эффективный </a:t>
            </a:r>
            <a:r>
              <a:rPr lang="ru-RU" sz="2800" b="1" i="1" dirty="0">
                <a:solidFill>
                  <a:srgbClr val="C00000"/>
                </a:solidFill>
              </a:rPr>
              <a:t>способ классификации и расположения задач </a:t>
            </a:r>
            <a:r>
              <a:rPr lang="ru-RU" sz="2800" b="1" i="1" dirty="0" smtClean="0">
                <a:solidFill>
                  <a:srgbClr val="C00000"/>
                </a:solidFill>
              </a:rPr>
              <a:t>по степени </a:t>
            </a:r>
            <a:r>
              <a:rPr lang="ru-RU" sz="2800" b="1" i="1" dirty="0">
                <a:solidFill>
                  <a:srgbClr val="C00000"/>
                </a:solidFill>
              </a:rPr>
              <a:t>важности.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19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32812754"/>
              </p:ext>
            </p:extLst>
          </p:nvPr>
        </p:nvGraphicFramePr>
        <p:xfrm>
          <a:off x="-1" y="300446"/>
          <a:ext cx="11991703" cy="645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30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3250" y="4506685"/>
            <a:ext cx="11325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Рисунок 4 – Закономерности «АБВ-анализа»</a:t>
            </a:r>
            <a:endParaRPr lang="ru-RU" sz="2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" y="556823"/>
            <a:ext cx="10824755" cy="37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3401667"/>
              </p:ext>
            </p:extLst>
          </p:nvPr>
        </p:nvGraphicFramePr>
        <p:xfrm>
          <a:off x="686525" y="836023"/>
          <a:ext cx="11213738" cy="52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5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34" y="140785"/>
            <a:ext cx="10430743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Анализ задач по методу «АБВ» целесообразно </a:t>
            </a:r>
            <a:r>
              <a:rPr lang="ru-RU" sz="2800" b="1" i="1" dirty="0" smtClean="0">
                <a:solidFill>
                  <a:srgbClr val="C00000"/>
                </a:solidFill>
              </a:rPr>
              <a:t>осуществлять согласно </a:t>
            </a:r>
            <a:r>
              <a:rPr lang="ru-RU" sz="2800" b="1" i="1" dirty="0">
                <a:solidFill>
                  <a:srgbClr val="C00000"/>
                </a:solidFill>
              </a:rPr>
              <a:t>следующему алгоритму: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166" y="1421675"/>
            <a:ext cx="10682651" cy="5279571"/>
          </a:xfrm>
        </p:spPr>
        <p:txBody>
          <a:bodyPr>
            <a:normAutofit/>
          </a:bodyPr>
          <a:lstStyle/>
          <a:p>
            <a:r>
              <a:rPr lang="ru-RU" sz="2600" b="1" i="1" dirty="0">
                <a:solidFill>
                  <a:schemeClr val="tx1"/>
                </a:solidFill>
              </a:rPr>
              <a:t>1)	соответствующего периода времени по предложенной </a:t>
            </a:r>
            <a:r>
              <a:rPr lang="ru-RU" sz="2600" b="1" i="1" dirty="0" smtClean="0">
                <a:solidFill>
                  <a:schemeClr val="tx1"/>
                </a:solidFill>
              </a:rPr>
              <a:t>форме</a:t>
            </a:r>
          </a:p>
          <a:p>
            <a:endParaRPr lang="ru-RU" sz="2600" b="1" i="1" dirty="0">
              <a:solidFill>
                <a:schemeClr val="tx1"/>
              </a:solidFill>
            </a:endParaRPr>
          </a:p>
          <a:p>
            <a:endParaRPr lang="ru-RU" sz="2600" b="1" i="1" dirty="0" smtClean="0">
              <a:solidFill>
                <a:schemeClr val="tx1"/>
              </a:solidFill>
            </a:endParaRPr>
          </a:p>
          <a:p>
            <a:endParaRPr lang="ru-RU" sz="2600" b="1" i="1" dirty="0">
              <a:solidFill>
                <a:schemeClr val="tx1"/>
              </a:solidFill>
            </a:endParaRPr>
          </a:p>
          <a:p>
            <a:endParaRPr lang="ru-RU" sz="2600" b="1" i="1" dirty="0" smtClean="0">
              <a:solidFill>
                <a:schemeClr val="tx1"/>
              </a:solidFill>
            </a:endParaRPr>
          </a:p>
          <a:p>
            <a:r>
              <a:rPr lang="ru-RU" sz="2600" b="1" i="1" dirty="0">
                <a:solidFill>
                  <a:schemeClr val="tx1"/>
                </a:solidFill>
              </a:rPr>
              <a:t>2) систематизация по критерию важности и установление очередности с учетом того, что срочность не имеет ничего общего </a:t>
            </a:r>
            <a:r>
              <a:rPr lang="ru-RU" sz="2600" b="1" i="1" dirty="0" smtClean="0">
                <a:solidFill>
                  <a:schemeClr val="tx1"/>
                </a:solidFill>
              </a:rPr>
              <a:t>с важностью </a:t>
            </a:r>
            <a:r>
              <a:rPr lang="ru-RU" sz="2600" b="1" i="1" dirty="0">
                <a:solidFill>
                  <a:schemeClr val="tx1"/>
                </a:solidFill>
              </a:rPr>
              <a:t>или значимостью соответствующей задачи;</a:t>
            </a:r>
            <a:endParaRPr lang="ru-RU" sz="26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37" y="2471868"/>
            <a:ext cx="6664455" cy="17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102326"/>
            <a:ext cx="11482251" cy="6598920"/>
          </a:xfrm>
        </p:spPr>
        <p:txBody>
          <a:bodyPr>
            <a:noAutofit/>
          </a:bodyPr>
          <a:lstStyle/>
          <a:p>
            <a:r>
              <a:rPr lang="ru-RU" sz="2600" b="1" i="1" dirty="0">
                <a:solidFill>
                  <a:schemeClr val="tx1"/>
                </a:solidFill>
              </a:rPr>
              <a:t>3) нумерация задач;</a:t>
            </a:r>
          </a:p>
          <a:p>
            <a:r>
              <a:rPr lang="ru-RU" sz="2600" b="1" i="1" dirty="0">
                <a:solidFill>
                  <a:schemeClr val="tx1"/>
                </a:solidFill>
              </a:rPr>
              <a:t>4) оценка задач в соответствии с категориями «А», «Б», «В»;</a:t>
            </a:r>
          </a:p>
          <a:p>
            <a:r>
              <a:rPr lang="ru-RU" sz="2600" b="1" i="1" dirty="0">
                <a:solidFill>
                  <a:schemeClr val="tx1"/>
                </a:solidFill>
              </a:rPr>
              <a:t>5) проверка и корректировка исходя из первоочередности </a:t>
            </a:r>
            <a:r>
              <a:rPr lang="ru-RU" sz="2600" b="1" i="1" dirty="0" smtClean="0">
                <a:solidFill>
                  <a:schemeClr val="tx1"/>
                </a:solidFill>
              </a:rPr>
              <a:t>задач категории </a:t>
            </a:r>
            <a:r>
              <a:rPr lang="ru-RU" sz="2600" b="1" i="1" dirty="0">
                <a:solidFill>
                  <a:schemeClr val="tx1"/>
                </a:solidFill>
              </a:rPr>
              <a:t>«А» временного плана на соответствие значению </a:t>
            </a:r>
            <a:r>
              <a:rPr lang="ru-RU" sz="2600" b="1" i="1" dirty="0" smtClean="0">
                <a:solidFill>
                  <a:schemeClr val="tx1"/>
                </a:solidFill>
              </a:rPr>
              <a:t>задач выделенного </a:t>
            </a:r>
            <a:r>
              <a:rPr lang="ru-RU" sz="2600" b="1" i="1" dirty="0">
                <a:solidFill>
                  <a:schemeClr val="tx1"/>
                </a:solidFill>
              </a:rPr>
              <a:t>вами бюджета времени:</a:t>
            </a:r>
          </a:p>
          <a:p>
            <a:r>
              <a:rPr lang="ru-RU" sz="2400" i="1" dirty="0">
                <a:solidFill>
                  <a:schemeClr val="tx1"/>
                </a:solidFill>
              </a:rPr>
              <a:t>а) 65% запланированного времени (около 3 часов) — </a:t>
            </a:r>
            <a:r>
              <a:rPr lang="ru-RU" sz="2400" i="1" dirty="0" smtClean="0">
                <a:solidFill>
                  <a:schemeClr val="tx1"/>
                </a:solidFill>
              </a:rPr>
              <a:t>задачи «</a:t>
            </a:r>
            <a:r>
              <a:rPr lang="ru-RU" sz="2400" i="1" dirty="0">
                <a:solidFill>
                  <a:schemeClr val="tx1"/>
                </a:solidFill>
              </a:rPr>
              <a:t>А»;</a:t>
            </a:r>
          </a:p>
          <a:p>
            <a:r>
              <a:rPr lang="ru-RU" sz="2400" i="1" dirty="0">
                <a:solidFill>
                  <a:schemeClr val="tx1"/>
                </a:solidFill>
              </a:rPr>
              <a:t>б) 20% запланированного времени (около 1 часа) — </a:t>
            </a:r>
            <a:r>
              <a:rPr lang="ru-RU" sz="2400" i="1" dirty="0" smtClean="0">
                <a:solidFill>
                  <a:schemeClr val="tx1"/>
                </a:solidFill>
              </a:rPr>
              <a:t>задачи «</a:t>
            </a:r>
            <a:r>
              <a:rPr lang="ru-RU" sz="2400" i="1" dirty="0">
                <a:solidFill>
                  <a:schemeClr val="tx1"/>
                </a:solidFill>
              </a:rPr>
              <a:t>Б»;</a:t>
            </a:r>
          </a:p>
          <a:p>
            <a:r>
              <a:rPr lang="ru-RU" sz="2400" i="1" dirty="0">
                <a:solidFill>
                  <a:schemeClr val="tx1"/>
                </a:solidFill>
              </a:rPr>
              <a:t>в) 15% запланированного времени (около 45 минут) — </a:t>
            </a:r>
            <a:r>
              <a:rPr lang="ru-RU" sz="2400" i="1" dirty="0" smtClean="0">
                <a:solidFill>
                  <a:schemeClr val="tx1"/>
                </a:solidFill>
              </a:rPr>
              <a:t>задачи «</a:t>
            </a:r>
            <a:r>
              <a:rPr lang="ru-RU" sz="2400" i="1" dirty="0">
                <a:solidFill>
                  <a:schemeClr val="tx1"/>
                </a:solidFill>
              </a:rPr>
              <a:t>В»;</a:t>
            </a:r>
          </a:p>
          <a:p>
            <a:r>
              <a:rPr lang="ru-RU" sz="2600" b="1" i="1" dirty="0">
                <a:solidFill>
                  <a:schemeClr val="tx1"/>
                </a:solidFill>
              </a:rPr>
              <a:t>6) самостоятельное выполнение задач категории «А», </a:t>
            </a:r>
            <a:r>
              <a:rPr lang="ru-RU" sz="2600" b="1" i="1" dirty="0" smtClean="0">
                <a:solidFill>
                  <a:schemeClr val="tx1"/>
                </a:solidFill>
              </a:rPr>
              <a:t>которые не </a:t>
            </a:r>
            <a:r>
              <a:rPr lang="ru-RU" sz="2600" b="1" i="1" dirty="0">
                <a:solidFill>
                  <a:schemeClr val="tx1"/>
                </a:solidFill>
              </a:rPr>
              <a:t>подлежат перепоручению;</a:t>
            </a:r>
          </a:p>
          <a:p>
            <a:r>
              <a:rPr lang="ru-RU" sz="2600" b="1" i="1" dirty="0">
                <a:solidFill>
                  <a:schemeClr val="tx1"/>
                </a:solidFill>
              </a:rPr>
              <a:t>7) оценка дел категорий «Б» и «В» на возможность делегирования</a:t>
            </a:r>
            <a:r>
              <a:rPr lang="ru-RU" sz="2600" b="1" i="1" dirty="0" smtClean="0">
                <a:solidFill>
                  <a:schemeClr val="tx1"/>
                </a:solidFill>
              </a:rPr>
              <a:t>, или </a:t>
            </a:r>
            <a:r>
              <a:rPr lang="ru-RU" sz="2600" b="1" i="1" dirty="0">
                <a:solidFill>
                  <a:schemeClr val="tx1"/>
                </a:solidFill>
              </a:rPr>
              <a:t>перепоручения, самых маловажных задач, при этом оставляя </a:t>
            </a:r>
            <a:r>
              <a:rPr lang="ru-RU" sz="2600" b="1" i="1" dirty="0" smtClean="0">
                <a:solidFill>
                  <a:schemeClr val="tx1"/>
                </a:solidFill>
              </a:rPr>
              <a:t>за собой </a:t>
            </a:r>
            <a:r>
              <a:rPr lang="ru-RU" sz="2600" b="1" i="1" dirty="0">
                <a:solidFill>
                  <a:schemeClr val="tx1"/>
                </a:solidFill>
              </a:rPr>
              <a:t>контроль сроков и качества решения делегируемых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9446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19" y="0"/>
            <a:ext cx="9588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История </a:t>
            </a:r>
            <a:r>
              <a:rPr lang="ru-RU" sz="2800" dirty="0"/>
              <a:t>развития методов управления временем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6163056"/>
              </p:ext>
            </p:extLst>
          </p:nvPr>
        </p:nvGraphicFramePr>
        <p:xfrm>
          <a:off x="268514" y="523220"/>
          <a:ext cx="11710126" cy="615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6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6104" y="0"/>
            <a:ext cx="103588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dirty="0" smtClean="0">
                <a:solidFill>
                  <a:srgbClr val="C00000"/>
                </a:solidFill>
              </a:rPr>
              <a:t>К </a:t>
            </a:r>
            <a:r>
              <a:rPr lang="ru-RU" sz="2600" b="1" i="1" dirty="0">
                <a:solidFill>
                  <a:srgbClr val="C00000"/>
                </a:solidFill>
              </a:rPr>
              <a:t>управлению </a:t>
            </a:r>
            <a:r>
              <a:rPr lang="ru-RU" sz="2600" b="1" i="1" dirty="0" smtClean="0">
                <a:solidFill>
                  <a:srgbClr val="C00000"/>
                </a:solidFill>
              </a:rPr>
              <a:t>временем необходимо </a:t>
            </a:r>
            <a:r>
              <a:rPr lang="ru-RU" sz="2600" b="1" i="1" dirty="0">
                <a:solidFill>
                  <a:srgbClr val="C00000"/>
                </a:solidFill>
              </a:rPr>
              <a:t>подходить целостно, учитывая как </a:t>
            </a:r>
            <a:r>
              <a:rPr lang="ru-RU" sz="2600" b="1" i="1" dirty="0" smtClean="0">
                <a:solidFill>
                  <a:srgbClr val="C00000"/>
                </a:solidFill>
              </a:rPr>
              <a:t>эмоциональную и </a:t>
            </a:r>
            <a:r>
              <a:rPr lang="ru-RU" sz="2600" b="1" i="1" dirty="0">
                <a:solidFill>
                  <a:srgbClr val="C00000"/>
                </a:solidFill>
              </a:rPr>
              <a:t>интуитивную, так и интеллектуальную и рациональную природу человека. </a:t>
            </a:r>
            <a:endParaRPr lang="ru-RU" sz="2600" b="1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34002142"/>
              </p:ext>
            </p:extLst>
          </p:nvPr>
        </p:nvGraphicFramePr>
        <p:xfrm>
          <a:off x="-345441" y="1292662"/>
          <a:ext cx="12715967" cy="5302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34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349" y="300446"/>
            <a:ext cx="10872651" cy="52130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/>
              <a:t>Возможности эффективного распоряжения временем </a:t>
            </a:r>
            <a:r>
              <a:rPr lang="ru-RU" sz="2400" i="1" dirty="0" smtClean="0"/>
              <a:t>можно представить </a:t>
            </a:r>
            <a:r>
              <a:rPr lang="ru-RU" sz="2400" i="1" dirty="0"/>
              <a:t>в виде следующей схемы управления временем:</a:t>
            </a:r>
          </a:p>
          <a:p>
            <a:pPr marL="0" indent="0" algn="just">
              <a:buNone/>
            </a:pPr>
            <a:r>
              <a:rPr lang="ru-RU" sz="2400" i="1" dirty="0"/>
              <a:t>1) </a:t>
            </a:r>
            <a:r>
              <a:rPr lang="ru-RU" sz="2400" b="1" i="1" u="sng" dirty="0"/>
              <a:t>постановка цели </a:t>
            </a:r>
            <a:r>
              <a:rPr lang="ru-RU" sz="2400" i="1" dirty="0"/>
              <a:t>— время экономит высокая мотивация</a:t>
            </a:r>
            <a:r>
              <a:rPr lang="ru-RU" sz="2400" i="1" dirty="0" smtClean="0"/>
              <a:t>, устранение </a:t>
            </a:r>
            <a:r>
              <a:rPr lang="ru-RU" sz="2400" i="1" dirty="0"/>
              <a:t>слабых сторон,</a:t>
            </a:r>
          </a:p>
          <a:p>
            <a:pPr marL="0" indent="0" algn="just">
              <a:buNone/>
            </a:pPr>
            <a:r>
              <a:rPr lang="ru-RU" sz="2400" i="1" dirty="0"/>
              <a:t>2) </a:t>
            </a:r>
            <a:r>
              <a:rPr lang="ru-RU" sz="2400" b="1" i="1" u="sng" dirty="0"/>
              <a:t>планирование</a:t>
            </a:r>
            <a:r>
              <a:rPr lang="ru-RU" sz="2400" i="1" dirty="0"/>
              <a:t> — время можно экономить на </a:t>
            </a:r>
            <a:r>
              <a:rPr lang="ru-RU" sz="2400" i="1" dirty="0" smtClean="0"/>
              <a:t>оптимальном распределении </a:t>
            </a:r>
            <a:r>
              <a:rPr lang="ru-RU" sz="2400" i="1" dirty="0"/>
              <a:t>временных трат по этапам проекта </a:t>
            </a:r>
          </a:p>
          <a:p>
            <a:pPr marL="0" indent="0" algn="just">
              <a:buNone/>
            </a:pPr>
            <a:r>
              <a:rPr lang="ru-RU" sz="2400" i="1" dirty="0"/>
              <a:t>3) </a:t>
            </a:r>
            <a:r>
              <a:rPr lang="ru-RU" sz="2400" b="1" i="1" u="sng" dirty="0"/>
              <a:t>принятие решений и установка приоритета </a:t>
            </a:r>
            <a:r>
              <a:rPr lang="ru-RU" sz="2400" i="1" dirty="0"/>
              <a:t>— время </a:t>
            </a:r>
            <a:r>
              <a:rPr lang="ru-RU" sz="2400" i="1" dirty="0" smtClean="0"/>
              <a:t>экономит эффективная </a:t>
            </a:r>
            <a:r>
              <a:rPr lang="ru-RU" sz="2400" i="1" dirty="0"/>
              <a:t>организация труда,</a:t>
            </a:r>
          </a:p>
          <a:p>
            <a:pPr marL="0" indent="0" algn="just">
              <a:buNone/>
            </a:pPr>
            <a:r>
              <a:rPr lang="ru-RU" sz="2400" i="1" dirty="0"/>
              <a:t>4) </a:t>
            </a:r>
            <a:r>
              <a:rPr lang="ru-RU" sz="2400" b="1" i="1" u="sng" dirty="0"/>
              <a:t>реализация и организация </a:t>
            </a:r>
            <a:r>
              <a:rPr lang="ru-RU" sz="2400" i="1" dirty="0"/>
              <a:t>— временем управляют </a:t>
            </a:r>
            <a:r>
              <a:rPr lang="ru-RU" sz="2400" i="1" dirty="0" smtClean="0"/>
              <a:t>при помощи </a:t>
            </a:r>
            <a:r>
              <a:rPr lang="ru-RU" sz="2400" i="1" dirty="0"/>
              <a:t>концентрации на значимых задачах, </a:t>
            </a:r>
          </a:p>
          <a:p>
            <a:pPr marL="0" indent="0" algn="just">
              <a:buNone/>
            </a:pPr>
            <a:r>
              <a:rPr lang="ru-RU" sz="2400" i="1" dirty="0"/>
              <a:t>5) </a:t>
            </a:r>
            <a:r>
              <a:rPr lang="ru-RU" sz="2400" b="1" i="1" u="sng" dirty="0"/>
              <a:t>анализ и контроль за выполнением результатов </a:t>
            </a:r>
            <a:r>
              <a:rPr lang="ru-RU" sz="2400" i="1" dirty="0"/>
              <a:t>— </a:t>
            </a:r>
            <a:r>
              <a:rPr lang="ru-RU" sz="2400" i="1" dirty="0" smtClean="0"/>
              <a:t>контроль сокращения </a:t>
            </a:r>
            <a:r>
              <a:rPr lang="ru-RU" sz="2400" i="1" dirty="0"/>
              <a:t>времени,</a:t>
            </a:r>
          </a:p>
          <a:p>
            <a:pPr marL="0" indent="0" algn="just">
              <a:buNone/>
            </a:pPr>
            <a:r>
              <a:rPr lang="ru-RU" sz="2400" i="1" dirty="0"/>
              <a:t>6) </a:t>
            </a:r>
            <a:r>
              <a:rPr lang="ru-RU" sz="2400" b="1" i="1" u="sng" dirty="0"/>
              <a:t>коммуникация и работа с информацией </a:t>
            </a:r>
            <a:r>
              <a:rPr lang="ru-RU" sz="2400" i="1" dirty="0"/>
              <a:t>— время </a:t>
            </a:r>
            <a:r>
              <a:rPr lang="ru-RU" sz="2400" i="1" dirty="0" smtClean="0"/>
              <a:t>можно экономить </a:t>
            </a:r>
            <a:r>
              <a:rPr lang="ru-RU" sz="2400" i="1" dirty="0"/>
              <a:t>за счет приемов рационального или </a:t>
            </a:r>
            <a:r>
              <a:rPr lang="ru-RU" sz="2400" i="1" dirty="0" err="1" smtClean="0"/>
              <a:t>быстрочтения</a:t>
            </a:r>
            <a:r>
              <a:rPr lang="ru-RU" sz="2400" i="1" dirty="0" smtClean="0"/>
              <a:t>, умения </a:t>
            </a:r>
            <a:r>
              <a:rPr lang="ru-RU" sz="2400" i="1" dirty="0"/>
              <a:t>выделить главное в информационном блоке,</a:t>
            </a:r>
          </a:p>
        </p:txBody>
      </p:sp>
    </p:spTree>
    <p:extLst>
      <p:ext uri="{BB962C8B-B14F-4D97-AF65-F5344CB8AC3E}">
        <p14:creationId xmlns:p14="http://schemas.microsoft.com/office/powerpoint/2010/main" val="254273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0"/>
            <a:ext cx="10502537" cy="7445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2.Система управления временем Бенджамина Франклина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794" y="1490900"/>
            <a:ext cx="10241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C00000"/>
                </a:solidFill>
              </a:rPr>
              <a:t>Любая </a:t>
            </a:r>
            <a:r>
              <a:rPr lang="ru-RU" sz="3200" b="1" i="1" dirty="0">
                <a:solidFill>
                  <a:srgbClr val="C00000"/>
                </a:solidFill>
              </a:rPr>
              <a:t>глобальная задача, </a:t>
            </a:r>
            <a:r>
              <a:rPr lang="ru-RU" sz="3200" b="1" i="1" dirty="0" smtClean="0">
                <a:solidFill>
                  <a:srgbClr val="C00000"/>
                </a:solidFill>
              </a:rPr>
              <a:t>стоящая перед </a:t>
            </a:r>
            <a:r>
              <a:rPr lang="ru-RU" sz="3200" b="1" i="1" dirty="0">
                <a:solidFill>
                  <a:srgbClr val="C00000"/>
                </a:solidFill>
              </a:rPr>
              <a:t>человеком, делится на подзадачи, а те в свою очередь — </a:t>
            </a:r>
            <a:r>
              <a:rPr lang="ru-RU" sz="3200" b="1" i="1" dirty="0" smtClean="0">
                <a:solidFill>
                  <a:srgbClr val="C00000"/>
                </a:solidFill>
              </a:rPr>
              <a:t>на еще </a:t>
            </a:r>
            <a:r>
              <a:rPr lang="ru-RU" sz="3200" b="1" i="1" dirty="0">
                <a:solidFill>
                  <a:srgbClr val="C00000"/>
                </a:solidFill>
              </a:rPr>
              <a:t>более мелкие подзадачи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6102" y="4133672"/>
            <a:ext cx="10149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Визуально данный процесс </a:t>
            </a:r>
            <a:r>
              <a:rPr lang="ru-RU" sz="2800" dirty="0" smtClean="0"/>
              <a:t>можно представить </a:t>
            </a:r>
            <a:r>
              <a:rPr lang="ru-RU" sz="2800" dirty="0"/>
              <a:t>в виде многоступенчатой пирамиды, а </a:t>
            </a:r>
            <a:r>
              <a:rPr lang="ru-RU" sz="2800" dirty="0" smtClean="0"/>
              <a:t>применение системы </a:t>
            </a:r>
            <a:r>
              <a:rPr lang="ru-RU" sz="2800" dirty="0"/>
              <a:t>— как процесс поэтапного возведения этой пирамиды</a:t>
            </a:r>
          </a:p>
        </p:txBody>
      </p:sp>
    </p:spTree>
    <p:extLst>
      <p:ext uri="{BB962C8B-B14F-4D97-AF65-F5344CB8AC3E}">
        <p14:creationId xmlns:p14="http://schemas.microsoft.com/office/powerpoint/2010/main" val="281458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935" y="5603966"/>
            <a:ext cx="8911687" cy="60767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Рисунок 1 – Система Б</a:t>
            </a:r>
            <a:r>
              <a:rPr lang="ru-RU" sz="2800" dirty="0" smtClean="0"/>
              <a:t>. Франклина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05" y="775542"/>
            <a:ext cx="10632946" cy="48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130629"/>
            <a:ext cx="11773989" cy="65575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 smtClean="0"/>
              <a:t>	На </a:t>
            </a:r>
            <a:r>
              <a:rPr lang="ru-RU" sz="2400" b="1" i="1" dirty="0"/>
              <a:t>первом этапе </a:t>
            </a:r>
            <a:r>
              <a:rPr lang="ru-RU" sz="2400" i="1" dirty="0"/>
              <a:t>человек определяет свои главные </a:t>
            </a:r>
            <a:r>
              <a:rPr lang="ru-RU" sz="2400" i="1" dirty="0" smtClean="0"/>
              <a:t>жизненные </a:t>
            </a:r>
            <a:r>
              <a:rPr lang="ru-RU" sz="2400" b="1" i="1" dirty="0" smtClean="0"/>
              <a:t>ценности</a:t>
            </a:r>
            <a:r>
              <a:rPr lang="ru-RU" sz="2400" i="1" dirty="0"/>
              <a:t>, т.е. укладывается массивное основание пирамиды, служащее опорой для всех остальных этапов. </a:t>
            </a:r>
            <a:endParaRPr lang="ru-RU" sz="2400" i="1" dirty="0" smtClean="0"/>
          </a:p>
          <a:p>
            <a:pPr marL="0" indent="0" algn="just">
              <a:buNone/>
            </a:pPr>
            <a:r>
              <a:rPr lang="ru-RU" sz="2400" i="1" dirty="0" smtClean="0"/>
              <a:t>	Следующий </a:t>
            </a:r>
            <a:r>
              <a:rPr lang="ru-RU" sz="2400" i="1" dirty="0"/>
              <a:t>этап </a:t>
            </a:r>
            <a:r>
              <a:rPr lang="ru-RU" sz="2400" i="1" dirty="0" smtClean="0"/>
              <a:t>— </a:t>
            </a:r>
            <a:r>
              <a:rPr lang="ru-RU" sz="2400" i="1" dirty="0"/>
              <a:t>принятие решений о том, чего нужно добиться, т.е. ставится </a:t>
            </a:r>
            <a:r>
              <a:rPr lang="ru-RU" sz="2400" i="1" dirty="0" smtClean="0"/>
              <a:t>высокая глобальная </a:t>
            </a:r>
            <a:r>
              <a:rPr lang="ru-RU" sz="2400" b="1" i="1" dirty="0"/>
              <a:t>цель</a:t>
            </a:r>
            <a:r>
              <a:rPr lang="ru-RU" sz="2400" i="1" dirty="0"/>
              <a:t>. </a:t>
            </a:r>
          </a:p>
          <a:p>
            <a:pPr marL="0" indent="0" algn="just">
              <a:buNone/>
            </a:pPr>
            <a:r>
              <a:rPr lang="ru-RU" sz="2400" i="1" dirty="0" smtClean="0"/>
              <a:t>	Третий </a:t>
            </a:r>
            <a:r>
              <a:rPr lang="ru-RU" sz="2400" i="1" dirty="0"/>
              <a:t>этап — </a:t>
            </a:r>
            <a:r>
              <a:rPr lang="ru-RU" sz="2400" b="1" i="1" dirty="0"/>
              <a:t>генеральный план </a:t>
            </a:r>
            <a:r>
              <a:rPr lang="ru-RU" sz="2400" i="1" dirty="0"/>
              <a:t>достижения цели опирается </a:t>
            </a:r>
            <a:r>
              <a:rPr lang="ru-RU" sz="2400" i="1" dirty="0" smtClean="0"/>
              <a:t>на второй </a:t>
            </a:r>
            <a:r>
              <a:rPr lang="ru-RU" sz="2400" i="1" dirty="0"/>
              <a:t>и определяет, что необходимо предпринять, чтобы </a:t>
            </a:r>
            <a:r>
              <a:rPr lang="ru-RU" sz="2400" i="1" dirty="0" smtClean="0"/>
              <a:t>достичь поставленной </a:t>
            </a:r>
            <a:r>
              <a:rPr lang="ru-RU" sz="2400" i="1" dirty="0"/>
              <a:t>цели. </a:t>
            </a:r>
          </a:p>
          <a:p>
            <a:pPr marL="0" indent="0" algn="just">
              <a:buNone/>
            </a:pPr>
            <a:r>
              <a:rPr lang="ru-RU" sz="2400" i="1" dirty="0" smtClean="0"/>
              <a:t>	Далее </a:t>
            </a:r>
            <a:r>
              <a:rPr lang="ru-RU" sz="2400" i="1" dirty="0"/>
              <a:t>«четвертый этаж» пирамиды — построение промежуточного </a:t>
            </a:r>
            <a:r>
              <a:rPr lang="ru-RU" sz="2400" b="1" i="1" dirty="0"/>
              <a:t>плана</a:t>
            </a:r>
            <a:r>
              <a:rPr lang="ru-RU" sz="2400" i="1" dirty="0"/>
              <a:t> с указанием конкретных целей и сроков. </a:t>
            </a:r>
          </a:p>
          <a:p>
            <a:pPr marL="0" indent="0" algn="just">
              <a:buNone/>
            </a:pPr>
            <a:r>
              <a:rPr lang="ru-RU" sz="2400" i="1" dirty="0" smtClean="0"/>
              <a:t>	На </a:t>
            </a:r>
            <a:r>
              <a:rPr lang="ru-RU" sz="2400" i="1" dirty="0"/>
              <a:t>пятом этапе составляется </a:t>
            </a:r>
            <a:r>
              <a:rPr lang="ru-RU" sz="2400" b="1" i="1" dirty="0"/>
              <a:t>краткосрочный</a:t>
            </a:r>
            <a:r>
              <a:rPr lang="ru-RU" sz="2400" i="1" dirty="0"/>
              <a:t> (от </a:t>
            </a:r>
            <a:r>
              <a:rPr lang="ru-RU" sz="2400" i="1" dirty="0" smtClean="0"/>
              <a:t>нескольких недель </a:t>
            </a:r>
            <a:r>
              <a:rPr lang="ru-RU" sz="2400" i="1" dirty="0"/>
              <a:t>до нескольких месяцев) </a:t>
            </a:r>
            <a:r>
              <a:rPr lang="ru-RU" sz="2400" b="1" i="1" dirty="0" smtClean="0"/>
              <a:t>план</a:t>
            </a:r>
            <a:r>
              <a:rPr lang="ru-RU" sz="2400" i="1" dirty="0" smtClean="0"/>
              <a:t>, опираясь </a:t>
            </a:r>
            <a:r>
              <a:rPr lang="ru-RU" sz="2400" i="1" dirty="0"/>
              <a:t>на </a:t>
            </a:r>
            <a:r>
              <a:rPr lang="ru-RU" sz="2400" i="1" dirty="0" smtClean="0"/>
              <a:t>предыдущий этап.</a:t>
            </a:r>
            <a:endParaRPr lang="ru-RU" sz="2400" i="1" dirty="0"/>
          </a:p>
          <a:p>
            <a:pPr marL="0" indent="0" algn="just">
              <a:buNone/>
            </a:pPr>
            <a:r>
              <a:rPr lang="ru-RU" sz="2400" i="1" dirty="0" smtClean="0"/>
              <a:t>	Завершающий </a:t>
            </a:r>
            <a:r>
              <a:rPr lang="ru-RU" sz="2400" i="1" dirty="0"/>
              <a:t>«шестой этаж пирамиды» подразумевает </a:t>
            </a:r>
            <a:r>
              <a:rPr lang="ru-RU" sz="2400" b="1" i="1" dirty="0"/>
              <a:t>планирование на конкретный день</a:t>
            </a:r>
            <a:r>
              <a:rPr lang="ru-RU" sz="2400" i="1" dirty="0"/>
              <a:t>. Составляется он на основе краткосрочного плана — малые задачи решаются целиком за один день.</a:t>
            </a:r>
          </a:p>
          <a:p>
            <a:pPr marL="0" indent="0" algn="just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98067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223" y="1528354"/>
            <a:ext cx="10189028" cy="34224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dirty="0"/>
              <a:t>Большинство людей, применяющих систему Б. Франклина</a:t>
            </a:r>
            <a:r>
              <a:rPr lang="ru-RU" sz="3200" i="1" dirty="0" smtClean="0"/>
              <a:t>, отмечают</a:t>
            </a:r>
            <a:r>
              <a:rPr lang="ru-RU" sz="3200" i="1" dirty="0"/>
              <a:t>, что она помогает значительно повысить </a:t>
            </a:r>
            <a:r>
              <a:rPr lang="ru-RU" sz="3200" i="1" dirty="0" smtClean="0"/>
              <a:t>эффективность работы </a:t>
            </a:r>
            <a:r>
              <a:rPr lang="ru-RU" sz="3200" i="1" dirty="0"/>
              <a:t>— как за счет более эффективного управления временем, таки за счет четкого планирования самой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90898690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392</TotalTime>
  <Words>1161</Words>
  <Application>Microsoft Office PowerPoint</Application>
  <PresentationFormat>Широкоэкранный</PresentationFormat>
  <Paragraphs>120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Легкий дым</vt:lpstr>
      <vt:lpstr>ТЕМА 9. УПРАВЛЕНИЕ ЛИЧНЫМ ВРЕМЕНЕМ РУКОВОДИТЕЛЯ</vt:lpstr>
      <vt:lpstr> 1. История развития методов управления личным временем</vt:lpstr>
      <vt:lpstr>Презентация PowerPoint</vt:lpstr>
      <vt:lpstr>Презентация PowerPoint</vt:lpstr>
      <vt:lpstr>Презентация PowerPoint</vt:lpstr>
      <vt:lpstr>2.Система управления временем Бенджамина Франклина</vt:lpstr>
      <vt:lpstr>Рисунок 1 – Система Б. Франклина</vt:lpstr>
      <vt:lpstr>Презентация PowerPoint</vt:lpstr>
      <vt:lpstr>Презентация PowerPoint</vt:lpstr>
      <vt:lpstr>3. Матрица приоритетов Д. Эйзенхауэра</vt:lpstr>
      <vt:lpstr>Рисунок 2 – Матрица Д. Эйзенхауэра</vt:lpstr>
      <vt:lpstr>Презентация PowerPoint</vt:lpstr>
      <vt:lpstr>Презентация PowerPoint</vt:lpstr>
      <vt:lpstr>Презентация PowerPoint</vt:lpstr>
      <vt:lpstr>4. Принцип Вильфредо Парето</vt:lpstr>
      <vt:lpstr>Люди в социуме делятся на:</vt:lpstr>
      <vt:lpstr>Применительно к практике управления временем принципы В. Парето могут быть сформулированы следующим образом:</vt:lpstr>
      <vt:lpstr>Рисунок 3 – Принцип Парето</vt:lpstr>
      <vt:lpstr>Применение принципа Паретто:</vt:lpstr>
      <vt:lpstr>На основе метода Парето можно обозначить некоторые рекомендации по экономии усилий:</vt:lpstr>
      <vt:lpstr>5. Метод приоритетов, или «АБВ-анализ» </vt:lpstr>
      <vt:lpstr>Презентация PowerPoint</vt:lpstr>
      <vt:lpstr>Презентация PowerPoint</vt:lpstr>
      <vt:lpstr>Презентация PowerPoint</vt:lpstr>
      <vt:lpstr>Анализ задач по методу «АБВ» целесообразно осуществлять согласно следующему алгоритму: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Имидж менеджера</dc:title>
  <dc:creator>Ольга</dc:creator>
  <cp:lastModifiedBy>Ольга</cp:lastModifiedBy>
  <cp:revision>32</cp:revision>
  <dcterms:created xsi:type="dcterms:W3CDTF">2018-09-18T12:13:54Z</dcterms:created>
  <dcterms:modified xsi:type="dcterms:W3CDTF">2018-12-04T11:54:38Z</dcterms:modified>
</cp:coreProperties>
</file>